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79" autoAdjust="0"/>
  </p:normalViewPr>
  <p:slideViewPr>
    <p:cSldViewPr>
      <p:cViewPr varScale="1">
        <p:scale>
          <a:sx n="68" d="100"/>
          <a:sy n="68" d="100"/>
        </p:scale>
        <p:origin x="4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7955BA-9383-4C31-A5C3-13D68443DA1D}" type="datetimeFigureOut">
              <a:rPr lang="en-US" smtClean="0"/>
              <a:pPr/>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EC2AA-7FDD-488D-B804-838B46546A0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7955BA-9383-4C31-A5C3-13D68443DA1D}" type="datetimeFigureOut">
              <a:rPr lang="en-US" smtClean="0"/>
              <a:pPr/>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EC2AA-7FDD-488D-B804-838B46546A0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7955BA-9383-4C31-A5C3-13D68443DA1D}" type="datetimeFigureOut">
              <a:rPr lang="en-US" smtClean="0"/>
              <a:pPr/>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EC2AA-7FDD-488D-B804-838B46546A0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7955BA-9383-4C31-A5C3-13D68443DA1D}" type="datetimeFigureOut">
              <a:rPr lang="en-US" smtClean="0"/>
              <a:pPr/>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EC2AA-7FDD-488D-B804-838B46546A0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7955BA-9383-4C31-A5C3-13D68443DA1D}" type="datetimeFigureOut">
              <a:rPr lang="en-US" smtClean="0"/>
              <a:pPr/>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EC2AA-7FDD-488D-B804-838B46546A0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7955BA-9383-4C31-A5C3-13D68443DA1D}" type="datetimeFigureOut">
              <a:rPr lang="en-US" smtClean="0"/>
              <a:pPr/>
              <a:t>4/8/2019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CEC2AA-7FDD-488D-B804-838B46546A0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7955BA-9383-4C31-A5C3-13D68443DA1D}" type="datetimeFigureOut">
              <a:rPr lang="en-US" smtClean="0"/>
              <a:pPr/>
              <a:t>4/8/2019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CEC2AA-7FDD-488D-B804-838B46546A0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7955BA-9383-4C31-A5C3-13D68443DA1D}" type="datetimeFigureOut">
              <a:rPr lang="en-US" smtClean="0"/>
              <a:pPr/>
              <a:t>4/8/2019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CEC2AA-7FDD-488D-B804-838B46546A0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7955BA-9383-4C31-A5C3-13D68443DA1D}" type="datetimeFigureOut">
              <a:rPr lang="en-US" smtClean="0"/>
              <a:pPr/>
              <a:t>4/8/2019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CEC2AA-7FDD-488D-B804-838B46546A0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7955BA-9383-4C31-A5C3-13D68443DA1D}" type="datetimeFigureOut">
              <a:rPr lang="en-US" smtClean="0"/>
              <a:pPr/>
              <a:t>4/8/2019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CEC2AA-7FDD-488D-B804-838B46546A0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7955BA-9383-4C31-A5C3-13D68443DA1D}" type="datetimeFigureOut">
              <a:rPr lang="en-US" smtClean="0"/>
              <a:pPr/>
              <a:t>4/8/2019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CEC2AA-7FDD-488D-B804-838B46546A0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955BA-9383-4C31-A5C3-13D68443DA1D}" type="datetimeFigureOut">
              <a:rPr lang="en-US" smtClean="0"/>
              <a:pPr/>
              <a:t>4/8/2019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EC2AA-7FDD-488D-B804-838B46546A0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4400"/>
            <a:ext cx="8686800" cy="1752599"/>
          </a:xfrm>
        </p:spPr>
        <p:txBody>
          <a:bodyPr>
            <a:prstTxWarp prst="textArchUp">
              <a:avLst/>
            </a:prstTxWarp>
            <a:normAutofit fontScale="90000"/>
          </a:bodyPr>
          <a:lstStyle/>
          <a:p>
            <a:r>
              <a:rPr lang="en-US" sz="4000" b="1" i="1" dirty="0" err="1" smtClean="0">
                <a:solidFill>
                  <a:srgbClr val="0000FF"/>
                </a:solidFill>
                <a:effectLst>
                  <a:outerShdw blurRad="38100" dist="38100" dir="2700000" algn="tl">
                    <a:srgbClr val="000000">
                      <a:alpha val="43137"/>
                    </a:srgbClr>
                  </a:outerShdw>
                </a:effectLst>
              </a:rPr>
              <a:t>Phòng</a:t>
            </a:r>
            <a:r>
              <a:rPr lang="en-US" sz="4000" b="1" i="1" dirty="0" smtClean="0">
                <a:solidFill>
                  <a:srgbClr val="0000FF"/>
                </a:solidFill>
                <a:effectLst>
                  <a:outerShdw blurRad="38100" dist="38100" dir="2700000" algn="tl">
                    <a:srgbClr val="000000">
                      <a:alpha val="43137"/>
                    </a:srgbClr>
                  </a:outerShdw>
                </a:effectLst>
              </a:rPr>
              <a:t> GD&amp;ĐT </a:t>
            </a:r>
            <a:r>
              <a:rPr lang="en-US" sz="4000" b="1" i="1" dirty="0" err="1" smtClean="0">
                <a:solidFill>
                  <a:srgbClr val="0000FF"/>
                </a:solidFill>
                <a:effectLst>
                  <a:outerShdw blurRad="38100" dist="38100" dir="2700000" algn="tl">
                    <a:srgbClr val="000000">
                      <a:alpha val="43137"/>
                    </a:srgbClr>
                  </a:outerShdw>
                </a:effectLst>
              </a:rPr>
              <a:t>Quận</a:t>
            </a:r>
            <a:r>
              <a:rPr lang="en-US" sz="4000" b="1" i="1" dirty="0" smtClean="0">
                <a:solidFill>
                  <a:srgbClr val="0000FF"/>
                </a:solidFill>
                <a:effectLst>
                  <a:outerShdw blurRad="38100" dist="38100" dir="2700000" algn="tl">
                    <a:srgbClr val="000000">
                      <a:alpha val="43137"/>
                    </a:srgbClr>
                  </a:outerShdw>
                </a:effectLst>
              </a:rPr>
              <a:t> Long </a:t>
            </a:r>
            <a:r>
              <a:rPr lang="en-US" sz="4000" b="1" i="1" dirty="0" err="1" smtClean="0">
                <a:solidFill>
                  <a:srgbClr val="0000FF"/>
                </a:solidFill>
                <a:effectLst>
                  <a:outerShdw blurRad="38100" dist="38100" dir="2700000" algn="tl">
                    <a:srgbClr val="000000">
                      <a:alpha val="43137"/>
                    </a:srgbClr>
                  </a:outerShdw>
                </a:effectLst>
              </a:rPr>
              <a:t>Biên</a:t>
            </a:r>
            <a:r>
              <a:rPr lang="en-US" sz="4000" b="1" i="1" dirty="0" smtClean="0">
                <a:solidFill>
                  <a:srgbClr val="0000FF"/>
                </a:solidFill>
                <a:effectLst>
                  <a:outerShdw blurRad="38100" dist="38100" dir="2700000" algn="tl">
                    <a:srgbClr val="000000">
                      <a:alpha val="43137"/>
                    </a:srgbClr>
                  </a:outerShdw>
                </a:effectLst>
              </a:rPr>
              <a:t/>
            </a:r>
            <a:br>
              <a:rPr lang="en-US" sz="4000" b="1" i="1" dirty="0" smtClean="0">
                <a:solidFill>
                  <a:srgbClr val="0000FF"/>
                </a:solidFill>
                <a:effectLst>
                  <a:outerShdw blurRad="38100" dist="38100" dir="2700000" algn="tl">
                    <a:srgbClr val="000000">
                      <a:alpha val="43137"/>
                    </a:srgbClr>
                  </a:outerShdw>
                </a:effectLst>
              </a:rPr>
            </a:br>
            <a:r>
              <a:rPr lang="en-US" sz="4000" b="1" i="1" dirty="0" err="1" smtClean="0">
                <a:solidFill>
                  <a:srgbClr val="0000FF"/>
                </a:solidFill>
                <a:effectLst>
                  <a:outerShdw blurRad="38100" dist="38100" dir="2700000" algn="tl">
                    <a:srgbClr val="000000">
                      <a:alpha val="43137"/>
                    </a:srgbClr>
                  </a:outerShdw>
                </a:effectLst>
              </a:rPr>
              <a:t>Trường</a:t>
            </a:r>
            <a:r>
              <a:rPr lang="en-US" sz="4000" b="1" i="1" dirty="0" smtClean="0">
                <a:solidFill>
                  <a:srgbClr val="0000FF"/>
                </a:solidFill>
                <a:effectLst>
                  <a:outerShdw blurRad="38100" dist="38100" dir="2700000" algn="tl">
                    <a:srgbClr val="000000">
                      <a:alpha val="43137"/>
                    </a:srgbClr>
                  </a:outerShdw>
                </a:effectLst>
              </a:rPr>
              <a:t> </a:t>
            </a:r>
            <a:r>
              <a:rPr lang="en-US" sz="4000" b="1" i="1" dirty="0" err="1" smtClean="0">
                <a:solidFill>
                  <a:srgbClr val="0000FF"/>
                </a:solidFill>
                <a:effectLst>
                  <a:outerShdw blurRad="38100" dist="38100" dir="2700000" algn="tl">
                    <a:srgbClr val="000000">
                      <a:alpha val="43137"/>
                    </a:srgbClr>
                  </a:outerShdw>
                </a:effectLst>
              </a:rPr>
              <a:t>Mầm</a:t>
            </a:r>
            <a:r>
              <a:rPr lang="en-US" sz="4000" b="1" i="1" dirty="0" smtClean="0">
                <a:solidFill>
                  <a:srgbClr val="0000FF"/>
                </a:solidFill>
                <a:effectLst>
                  <a:outerShdw blurRad="38100" dist="38100" dir="2700000" algn="tl">
                    <a:srgbClr val="000000">
                      <a:alpha val="43137"/>
                    </a:srgbClr>
                  </a:outerShdw>
                </a:effectLst>
              </a:rPr>
              <a:t> non </a:t>
            </a:r>
            <a:r>
              <a:rPr lang="en-US" sz="4000" b="1" i="1" dirty="0" err="1" smtClean="0">
                <a:solidFill>
                  <a:srgbClr val="0000FF"/>
                </a:solidFill>
                <a:effectLst>
                  <a:outerShdw blurRad="38100" dist="38100" dir="2700000" algn="tl">
                    <a:srgbClr val="000000">
                      <a:alpha val="43137"/>
                    </a:srgbClr>
                  </a:outerShdw>
                </a:effectLst>
              </a:rPr>
              <a:t>Gia</a:t>
            </a:r>
            <a:r>
              <a:rPr lang="en-US" sz="4000" b="1" i="1" dirty="0" smtClean="0">
                <a:solidFill>
                  <a:srgbClr val="0000FF"/>
                </a:solidFill>
                <a:effectLst>
                  <a:outerShdw blurRad="38100" dist="38100" dir="2700000" algn="tl">
                    <a:srgbClr val="000000">
                      <a:alpha val="43137"/>
                    </a:srgbClr>
                  </a:outerShdw>
                </a:effectLst>
              </a:rPr>
              <a:t> </a:t>
            </a:r>
            <a:r>
              <a:rPr lang="en-US" sz="4000" b="1" i="1" dirty="0" err="1" smtClean="0">
                <a:solidFill>
                  <a:srgbClr val="0000FF"/>
                </a:solidFill>
                <a:effectLst>
                  <a:outerShdw blurRad="38100" dist="38100" dir="2700000" algn="tl">
                    <a:srgbClr val="000000">
                      <a:alpha val="43137"/>
                    </a:srgbClr>
                  </a:outerShdw>
                </a:effectLst>
              </a:rPr>
              <a:t>Thượng</a:t>
            </a:r>
            <a:r>
              <a:rPr lang="en-US" sz="4000" b="1" i="1" dirty="0" smtClean="0">
                <a:solidFill>
                  <a:srgbClr val="0000FF"/>
                </a:solidFill>
                <a:effectLst>
                  <a:outerShdw blurRad="38100" dist="38100" dir="2700000" algn="tl">
                    <a:srgbClr val="000000">
                      <a:alpha val="43137"/>
                    </a:srgbClr>
                  </a:outerShdw>
                </a:effectLst>
              </a:rPr>
              <a:t/>
            </a:r>
            <a:br>
              <a:rPr lang="en-US" sz="4000" b="1" i="1" dirty="0" smtClean="0">
                <a:solidFill>
                  <a:srgbClr val="0000FF"/>
                </a:solidFill>
                <a:effectLst>
                  <a:outerShdw blurRad="38100" dist="38100" dir="2700000" algn="tl">
                    <a:srgbClr val="000000">
                      <a:alpha val="43137"/>
                    </a:srgbClr>
                  </a:outerShdw>
                </a:effectLst>
              </a:rPr>
            </a:br>
            <a:endParaRPr lang="en-US" sz="4000" b="1" i="1" dirty="0">
              <a:solidFill>
                <a:srgbClr val="0000FF"/>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438400" y="3352800"/>
            <a:ext cx="4800600" cy="3352800"/>
          </a:xfrm>
        </p:spPr>
        <p:txBody>
          <a:bodyPr>
            <a:normAutofit/>
          </a:bodyPr>
          <a:lstStyle/>
          <a:p>
            <a:pPr algn="l"/>
            <a:r>
              <a:rPr lang="en-US" sz="2400" b="1" dirty="0" smtClean="0">
                <a:solidFill>
                  <a:schemeClr val="accent5">
                    <a:lumMod val="75000"/>
                  </a:schemeClr>
                </a:solidFill>
                <a:latin typeface="Times New Roman" pitchFamily="18" charset="0"/>
                <a:cs typeface="Times New Roman" pitchFamily="18" charset="0"/>
              </a:rPr>
              <a:t>Đề tài: Dạy hát: “Bé ngoan”</a:t>
            </a:r>
          </a:p>
          <a:p>
            <a:pPr algn="l"/>
            <a:r>
              <a:rPr lang="en-US" sz="2400" b="1" dirty="0" smtClean="0">
                <a:solidFill>
                  <a:schemeClr val="accent5">
                    <a:lumMod val="75000"/>
                  </a:schemeClr>
                </a:solidFill>
                <a:latin typeface="Times New Roman" pitchFamily="18" charset="0"/>
                <a:cs typeface="Times New Roman" pitchFamily="18" charset="0"/>
              </a:rPr>
              <a:t>            Nghe hát: “Đi nhà trẻ” </a:t>
            </a:r>
          </a:p>
          <a:p>
            <a:pPr algn="l"/>
            <a:r>
              <a:rPr lang="en-US" sz="2400" b="1" dirty="0" err="1" smtClean="0">
                <a:solidFill>
                  <a:schemeClr val="accent5">
                    <a:lumMod val="75000"/>
                  </a:schemeClr>
                </a:solidFill>
                <a:latin typeface="Times New Roman" pitchFamily="18" charset="0"/>
                <a:cs typeface="Times New Roman" pitchFamily="18" charset="0"/>
              </a:rPr>
              <a:t>Lứa</a:t>
            </a:r>
            <a:r>
              <a:rPr lang="en-US" sz="2400" b="1" dirty="0" smtClean="0">
                <a:solidFill>
                  <a:schemeClr val="accent5">
                    <a:lumMod val="75000"/>
                  </a:schemeClr>
                </a:solidFill>
                <a:latin typeface="Times New Roman" pitchFamily="18" charset="0"/>
                <a:cs typeface="Times New Roman" pitchFamily="18" charset="0"/>
              </a:rPr>
              <a:t> </a:t>
            </a:r>
            <a:r>
              <a:rPr lang="en-US" sz="2400" b="1" dirty="0" err="1" smtClean="0">
                <a:solidFill>
                  <a:schemeClr val="accent5">
                    <a:lumMod val="75000"/>
                  </a:schemeClr>
                </a:solidFill>
                <a:latin typeface="Times New Roman" pitchFamily="18" charset="0"/>
                <a:cs typeface="Times New Roman" pitchFamily="18" charset="0"/>
              </a:rPr>
              <a:t>tuổi</a:t>
            </a:r>
            <a:r>
              <a:rPr lang="en-US" sz="2400" b="1" dirty="0" smtClean="0">
                <a:solidFill>
                  <a:schemeClr val="accent5">
                    <a:lumMod val="75000"/>
                  </a:schemeClr>
                </a:solidFill>
                <a:latin typeface="Times New Roman" pitchFamily="18" charset="0"/>
                <a:cs typeface="Times New Roman" pitchFamily="18" charset="0"/>
              </a:rPr>
              <a:t>: 24 – 36 </a:t>
            </a:r>
            <a:r>
              <a:rPr lang="en-US" sz="2400" b="1" dirty="0" err="1" smtClean="0">
                <a:solidFill>
                  <a:schemeClr val="accent5">
                    <a:lumMod val="75000"/>
                  </a:schemeClr>
                </a:solidFill>
                <a:latin typeface="Times New Roman" pitchFamily="18" charset="0"/>
                <a:cs typeface="Times New Roman" pitchFamily="18" charset="0"/>
              </a:rPr>
              <a:t>tháng</a:t>
            </a:r>
            <a:r>
              <a:rPr lang="en-US" sz="2400" b="1" dirty="0" smtClean="0">
                <a:solidFill>
                  <a:schemeClr val="accent5">
                    <a:lumMod val="75000"/>
                  </a:schemeClr>
                </a:solidFill>
                <a:latin typeface="Times New Roman" pitchFamily="18" charset="0"/>
                <a:cs typeface="Times New Roman" pitchFamily="18" charset="0"/>
              </a:rPr>
              <a:t>.                                                                                           Thời gian: </a:t>
            </a:r>
            <a:r>
              <a:rPr lang="en-US" sz="2400" b="1" dirty="0" smtClean="0">
                <a:solidFill>
                  <a:schemeClr val="accent5">
                    <a:lumMod val="75000"/>
                  </a:schemeClr>
                </a:solidFill>
                <a:latin typeface="Times New Roman" pitchFamily="18" charset="0"/>
                <a:cs typeface="Times New Roman" pitchFamily="18" charset="0"/>
              </a:rPr>
              <a:t>15 </a:t>
            </a:r>
            <a:r>
              <a:rPr lang="en-US" sz="2400" b="1" smtClean="0">
                <a:solidFill>
                  <a:schemeClr val="accent5">
                    <a:lumMod val="75000"/>
                  </a:schemeClr>
                </a:solidFill>
                <a:latin typeface="Times New Roman" pitchFamily="18" charset="0"/>
                <a:cs typeface="Times New Roman" pitchFamily="18" charset="0"/>
              </a:rPr>
              <a:t>– </a:t>
            </a:r>
            <a:r>
              <a:rPr lang="en-US" sz="2400" b="1" smtClean="0">
                <a:solidFill>
                  <a:schemeClr val="accent5">
                    <a:lumMod val="75000"/>
                  </a:schemeClr>
                </a:solidFill>
                <a:latin typeface="Times New Roman" pitchFamily="18" charset="0"/>
                <a:cs typeface="Times New Roman" pitchFamily="18" charset="0"/>
              </a:rPr>
              <a:t>20 </a:t>
            </a:r>
            <a:r>
              <a:rPr lang="en-US" sz="2400" b="1" dirty="0" smtClean="0">
                <a:solidFill>
                  <a:schemeClr val="accent5">
                    <a:lumMod val="75000"/>
                  </a:schemeClr>
                </a:solidFill>
                <a:latin typeface="Times New Roman" pitchFamily="18" charset="0"/>
                <a:cs typeface="Times New Roman" pitchFamily="18" charset="0"/>
              </a:rPr>
              <a:t>phút.</a:t>
            </a:r>
          </a:p>
          <a:p>
            <a:pPr algn="l"/>
            <a:r>
              <a:rPr lang="en-US" sz="2400" b="1" dirty="0" smtClean="0">
                <a:solidFill>
                  <a:schemeClr val="accent5">
                    <a:lumMod val="75000"/>
                  </a:schemeClr>
                </a:solidFill>
                <a:latin typeface="Times New Roman" pitchFamily="18" charset="0"/>
                <a:cs typeface="Times New Roman" pitchFamily="18" charset="0"/>
              </a:rPr>
              <a:t>Giáo viên: Phan Thanh Xuân.</a:t>
            </a:r>
          </a:p>
          <a:p>
            <a:pPr algn="l"/>
            <a:endParaRPr lang="en-US" sz="2400" b="1" dirty="0">
              <a:solidFill>
                <a:schemeClr val="accent5">
                  <a:lumMod val="75000"/>
                </a:schemeClr>
              </a:solidFill>
              <a:latin typeface="Times New Roman" pitchFamily="18" charset="0"/>
              <a:cs typeface="Times New Roman" pitchFamily="18" charset="0"/>
            </a:endParaRPr>
          </a:p>
          <a:p>
            <a:endParaRPr lang="en-US" sz="2000" b="1" dirty="0" smtClean="0">
              <a:solidFill>
                <a:schemeClr val="accent5">
                  <a:lumMod val="75000"/>
                </a:schemeClr>
              </a:solidFill>
              <a:latin typeface="Times New Roman" pitchFamily="18" charset="0"/>
              <a:cs typeface="Times New Roman" pitchFamily="18" charset="0"/>
            </a:endParaRPr>
          </a:p>
          <a:p>
            <a:r>
              <a:rPr lang="en-US" sz="2000" b="1" dirty="0" smtClean="0">
                <a:solidFill>
                  <a:schemeClr val="accent5">
                    <a:lumMod val="75000"/>
                  </a:schemeClr>
                </a:solidFill>
                <a:latin typeface="Times New Roman" pitchFamily="18" charset="0"/>
                <a:cs typeface="Times New Roman" pitchFamily="18" charset="0"/>
              </a:rPr>
              <a:t>Năm học: 2018 – 2019.</a:t>
            </a:r>
          </a:p>
          <a:p>
            <a:endParaRPr lang="en-US" sz="2000" b="1" dirty="0">
              <a:solidFill>
                <a:schemeClr val="tx1">
                  <a:lumMod val="65000"/>
                  <a:lumOff val="35000"/>
                </a:schemeClr>
              </a:solidFill>
              <a:latin typeface="Times New Roman" pitchFamily="18" charset="0"/>
              <a:cs typeface="Times New Roman" pitchFamily="18" charset="0"/>
            </a:endParaRPr>
          </a:p>
          <a:p>
            <a:endParaRPr lang="en-US" sz="2000" b="1" dirty="0" smtClean="0">
              <a:solidFill>
                <a:schemeClr val="tx1">
                  <a:lumMod val="65000"/>
                  <a:lumOff val="35000"/>
                </a:schemeClr>
              </a:solidFill>
              <a:latin typeface="Times New Roman" pitchFamily="18" charset="0"/>
              <a:cs typeface="Times New Roman" pitchFamily="18" charset="0"/>
            </a:endParaRPr>
          </a:p>
          <a:p>
            <a:endParaRPr lang="en-US" sz="2000" b="1" dirty="0">
              <a:solidFill>
                <a:schemeClr val="tx1">
                  <a:lumMod val="65000"/>
                  <a:lumOff val="35000"/>
                </a:schemeClr>
              </a:solidFill>
              <a:latin typeface="Times New Roman" pitchFamily="18" charset="0"/>
              <a:cs typeface="Times New Roman" pitchFamily="18" charset="0"/>
            </a:endParaRPr>
          </a:p>
          <a:p>
            <a:endParaRPr lang="en-US" sz="1400" b="1" dirty="0" smtClean="0">
              <a:solidFill>
                <a:schemeClr val="tx1">
                  <a:lumMod val="65000"/>
                  <a:lumOff val="35000"/>
                </a:schemeClr>
              </a:solidFill>
              <a:latin typeface="Times New Roman" pitchFamily="18" charset="0"/>
              <a:cs typeface="Times New Roman" pitchFamily="18" charset="0"/>
            </a:endParaRPr>
          </a:p>
        </p:txBody>
      </p:sp>
      <p:pic>
        <p:nvPicPr>
          <p:cNvPr id="5" name="Picture 4" descr="Picture1.jpg"/>
          <p:cNvPicPr>
            <a:picLocks noChangeAspect="1"/>
          </p:cNvPicPr>
          <p:nvPr/>
        </p:nvPicPr>
        <p:blipFill>
          <a:blip r:embed="rId3"/>
          <a:stretch>
            <a:fillRect/>
          </a:stretch>
        </p:blipFill>
        <p:spPr>
          <a:xfrm>
            <a:off x="3886200" y="762000"/>
            <a:ext cx="1600200" cy="1467733"/>
          </a:xfrm>
          <a:prstGeom prst="rect">
            <a:avLst/>
          </a:prstGeom>
        </p:spPr>
      </p:pic>
      <p:sp>
        <p:nvSpPr>
          <p:cNvPr id="4" name="TextBox 3"/>
          <p:cNvSpPr txBox="1"/>
          <p:nvPr/>
        </p:nvSpPr>
        <p:spPr>
          <a:xfrm>
            <a:off x="1219200" y="2667000"/>
            <a:ext cx="7010400"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HOẠT ĐỘNG GIÁO DỤC ÂM NHẠC</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pull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85799"/>
            <a:ext cx="4800600" cy="762001"/>
          </a:xfrm>
        </p:spPr>
        <p:txBody>
          <a:bodyPr>
            <a:normAutofit/>
          </a:bodyPr>
          <a:lstStyle/>
          <a:p>
            <a:r>
              <a:rPr lang="en-US" b="1" i="1" dirty="0" smtClean="0">
                <a:solidFill>
                  <a:srgbClr val="00B050"/>
                </a:solidFill>
              </a:rPr>
              <a:t>I. </a:t>
            </a:r>
            <a:r>
              <a:rPr lang="en-US" b="1" i="1" dirty="0" err="1" smtClean="0">
                <a:solidFill>
                  <a:srgbClr val="00B050"/>
                </a:solidFill>
              </a:rPr>
              <a:t>Mục</a:t>
            </a:r>
            <a:r>
              <a:rPr lang="en-US" b="1" i="1" dirty="0" smtClean="0">
                <a:solidFill>
                  <a:srgbClr val="00B050"/>
                </a:solidFill>
              </a:rPr>
              <a:t> </a:t>
            </a:r>
            <a:r>
              <a:rPr lang="en-US" b="1" i="1" dirty="0" err="1" smtClean="0">
                <a:solidFill>
                  <a:srgbClr val="00B050"/>
                </a:solidFill>
              </a:rPr>
              <a:t>đích</a:t>
            </a:r>
            <a:r>
              <a:rPr lang="en-US" b="1" i="1" dirty="0" smtClean="0">
                <a:solidFill>
                  <a:srgbClr val="00B050"/>
                </a:solidFill>
              </a:rPr>
              <a:t> </a:t>
            </a:r>
            <a:r>
              <a:rPr lang="en-US" b="1" i="1" dirty="0" err="1" smtClean="0">
                <a:solidFill>
                  <a:srgbClr val="00B050"/>
                </a:solidFill>
              </a:rPr>
              <a:t>yêu</a:t>
            </a:r>
            <a:r>
              <a:rPr lang="en-US" b="1" i="1" dirty="0" smtClean="0">
                <a:solidFill>
                  <a:srgbClr val="00B050"/>
                </a:solidFill>
              </a:rPr>
              <a:t> </a:t>
            </a:r>
            <a:r>
              <a:rPr lang="en-US" b="1" i="1" dirty="0" err="1" smtClean="0">
                <a:solidFill>
                  <a:srgbClr val="00B050"/>
                </a:solidFill>
              </a:rPr>
              <a:t>cầu</a:t>
            </a:r>
            <a:r>
              <a:rPr lang="en-US" b="1" i="1" dirty="0" smtClean="0">
                <a:solidFill>
                  <a:srgbClr val="00B050"/>
                </a:solidFill>
              </a:rPr>
              <a:t>:</a:t>
            </a:r>
            <a:endParaRPr lang="en-US" b="1" i="1" dirty="0">
              <a:solidFill>
                <a:srgbClr val="00B050"/>
              </a:solidFill>
            </a:endParaRPr>
          </a:p>
        </p:txBody>
      </p:sp>
      <p:sp>
        <p:nvSpPr>
          <p:cNvPr id="3" name="Subtitle 2"/>
          <p:cNvSpPr>
            <a:spLocks noGrp="1"/>
          </p:cNvSpPr>
          <p:nvPr>
            <p:ph type="subTitle" idx="1"/>
          </p:nvPr>
        </p:nvSpPr>
        <p:spPr>
          <a:xfrm>
            <a:off x="228600" y="1676400"/>
            <a:ext cx="7543800" cy="4876800"/>
          </a:xfrm>
        </p:spPr>
        <p:txBody>
          <a:bodyPr>
            <a:normAutofit fontScale="92500" lnSpcReduction="20000"/>
          </a:bodyPr>
          <a:lstStyle/>
          <a:p>
            <a:pPr marL="514350" indent="-514350" algn="l"/>
            <a:r>
              <a:rPr lang="en-US" b="1" dirty="0" smtClean="0">
                <a:solidFill>
                  <a:srgbClr val="00B0F0"/>
                </a:solidFill>
              </a:rPr>
              <a:t>1. </a:t>
            </a:r>
            <a:r>
              <a:rPr lang="en-US" b="1" dirty="0" err="1" smtClean="0">
                <a:solidFill>
                  <a:srgbClr val="00B0F0"/>
                </a:solidFill>
              </a:rPr>
              <a:t>Kiến</a:t>
            </a:r>
            <a:r>
              <a:rPr lang="en-US" b="1" dirty="0" smtClean="0">
                <a:solidFill>
                  <a:srgbClr val="00B0F0"/>
                </a:solidFill>
              </a:rPr>
              <a:t> </a:t>
            </a:r>
            <a:r>
              <a:rPr lang="en-US" b="1" dirty="0" err="1" smtClean="0">
                <a:solidFill>
                  <a:srgbClr val="00B0F0"/>
                </a:solidFill>
              </a:rPr>
              <a:t>thức</a:t>
            </a:r>
            <a:r>
              <a:rPr lang="en-US" b="1" dirty="0" smtClean="0">
                <a:solidFill>
                  <a:srgbClr val="00B0F0"/>
                </a:solidFill>
              </a:rPr>
              <a:t>:</a:t>
            </a:r>
          </a:p>
          <a:p>
            <a:pPr marL="514350" indent="-514350" algn="l"/>
            <a:r>
              <a:rPr lang="en-US" dirty="0" smtClean="0">
                <a:solidFill>
                  <a:schemeClr val="accent6">
                    <a:lumMod val="75000"/>
                  </a:schemeClr>
                </a:solidFill>
              </a:rPr>
              <a:t>-</a:t>
            </a:r>
            <a:r>
              <a:rPr lang="en-US" dirty="0" err="1" smtClean="0">
                <a:solidFill>
                  <a:schemeClr val="accent6">
                    <a:lumMod val="75000"/>
                  </a:schemeClr>
                </a:solidFill>
              </a:rPr>
              <a:t>Trẻ</a:t>
            </a:r>
            <a:r>
              <a:rPr lang="en-US" dirty="0" smtClean="0">
                <a:solidFill>
                  <a:schemeClr val="accent6">
                    <a:lumMod val="75000"/>
                  </a:schemeClr>
                </a:solidFill>
              </a:rPr>
              <a:t> </a:t>
            </a:r>
            <a:r>
              <a:rPr lang="en-US" dirty="0" err="1">
                <a:solidFill>
                  <a:schemeClr val="accent6">
                    <a:lumMod val="75000"/>
                  </a:schemeClr>
                </a:solidFill>
              </a:rPr>
              <a:t>biết</a:t>
            </a:r>
            <a:r>
              <a:rPr lang="en-US" dirty="0">
                <a:solidFill>
                  <a:schemeClr val="accent6">
                    <a:lumMod val="75000"/>
                  </a:schemeClr>
                </a:solidFill>
              </a:rPr>
              <a:t> </a:t>
            </a:r>
            <a:r>
              <a:rPr lang="pt-BR" dirty="0">
                <a:solidFill>
                  <a:schemeClr val="accent6">
                    <a:lumMod val="75000"/>
                  </a:schemeClr>
                </a:solidFill>
              </a:rPr>
              <a:t>tên bài hát, tên tác </a:t>
            </a:r>
            <a:r>
              <a:rPr lang="pt-BR" dirty="0" smtClean="0">
                <a:solidFill>
                  <a:schemeClr val="accent6">
                    <a:lumMod val="75000"/>
                  </a:schemeClr>
                </a:solidFill>
              </a:rPr>
              <a:t>giả, biết </a:t>
            </a:r>
            <a:r>
              <a:rPr lang="pt-BR" dirty="0">
                <a:solidFill>
                  <a:schemeClr val="accent6">
                    <a:lumMod val="75000"/>
                  </a:schemeClr>
                </a:solidFill>
              </a:rPr>
              <a:t>cảm </a:t>
            </a:r>
            <a:r>
              <a:rPr lang="pt-BR" dirty="0" smtClean="0">
                <a:solidFill>
                  <a:schemeClr val="accent6">
                    <a:lumMod val="75000"/>
                  </a:schemeClr>
                </a:solidFill>
              </a:rPr>
              <a:t>nhận giai </a:t>
            </a:r>
            <a:r>
              <a:rPr lang="pt-BR" dirty="0">
                <a:solidFill>
                  <a:schemeClr val="accent6">
                    <a:lumMod val="75000"/>
                  </a:schemeClr>
                </a:solidFill>
              </a:rPr>
              <a:t>điệu vui tươi của bài hát</a:t>
            </a:r>
            <a:r>
              <a:rPr lang="pt-BR" dirty="0" smtClean="0">
                <a:solidFill>
                  <a:schemeClr val="accent6">
                    <a:lumMod val="75000"/>
                  </a:schemeClr>
                </a:solidFill>
              </a:rPr>
              <a:t>.</a:t>
            </a:r>
          </a:p>
          <a:p>
            <a:pPr algn="l"/>
            <a:r>
              <a:rPr lang="pt-BR" b="1" dirty="0" smtClean="0">
                <a:solidFill>
                  <a:srgbClr val="00B0F0"/>
                </a:solidFill>
              </a:rPr>
              <a:t>2. Kỹ </a:t>
            </a:r>
            <a:r>
              <a:rPr lang="pt-BR" b="1" dirty="0">
                <a:solidFill>
                  <a:srgbClr val="00B0F0"/>
                </a:solidFill>
              </a:rPr>
              <a:t>năng:</a:t>
            </a:r>
            <a:endParaRPr lang="en-US" b="1" dirty="0">
              <a:solidFill>
                <a:srgbClr val="00B0F0"/>
              </a:solidFill>
            </a:endParaRPr>
          </a:p>
          <a:p>
            <a:pPr algn="l"/>
            <a:r>
              <a:rPr lang="pt-BR" dirty="0">
                <a:solidFill>
                  <a:schemeClr val="accent6">
                    <a:lumMod val="75000"/>
                  </a:schemeClr>
                </a:solidFill>
              </a:rPr>
              <a:t>- Hát thuộc lời, không </a:t>
            </a:r>
            <a:r>
              <a:rPr lang="pt-BR" dirty="0" smtClean="0">
                <a:solidFill>
                  <a:schemeClr val="accent6">
                    <a:lumMod val="75000"/>
                  </a:schemeClr>
                </a:solidFill>
              </a:rPr>
              <a:t>ngọng.</a:t>
            </a:r>
            <a:endParaRPr lang="en-US" dirty="0">
              <a:solidFill>
                <a:schemeClr val="accent6">
                  <a:lumMod val="75000"/>
                </a:schemeClr>
              </a:solidFill>
            </a:endParaRPr>
          </a:p>
          <a:p>
            <a:pPr algn="l"/>
            <a:r>
              <a:rPr lang="pt-BR" dirty="0">
                <a:solidFill>
                  <a:schemeClr val="accent6">
                    <a:lumMod val="75000"/>
                  </a:schemeClr>
                </a:solidFill>
              </a:rPr>
              <a:t>- Lắng nghe khi nghe hát.</a:t>
            </a:r>
            <a:endParaRPr lang="en-US" dirty="0">
              <a:solidFill>
                <a:schemeClr val="accent6">
                  <a:lumMod val="75000"/>
                </a:schemeClr>
              </a:solidFill>
            </a:endParaRPr>
          </a:p>
          <a:p>
            <a:pPr algn="l"/>
            <a:r>
              <a:rPr lang="pt-BR" b="1" dirty="0" smtClean="0">
                <a:solidFill>
                  <a:srgbClr val="00B0F0"/>
                </a:solidFill>
              </a:rPr>
              <a:t>3. </a:t>
            </a:r>
            <a:r>
              <a:rPr lang="pt-BR" b="1" dirty="0">
                <a:solidFill>
                  <a:srgbClr val="00B0F0"/>
                </a:solidFill>
              </a:rPr>
              <a:t>Thái độ</a:t>
            </a:r>
            <a:r>
              <a:rPr lang="pt-BR" b="1" dirty="0" smtClean="0">
                <a:solidFill>
                  <a:srgbClr val="00B0F0"/>
                </a:solidFill>
              </a:rPr>
              <a:t>:</a:t>
            </a:r>
            <a:endParaRPr lang="en-US" b="1" dirty="0" smtClean="0">
              <a:solidFill>
                <a:srgbClr val="00B0F0"/>
              </a:solidFill>
            </a:endParaRPr>
          </a:p>
          <a:p>
            <a:pPr algn="l"/>
            <a:r>
              <a:rPr lang="pt-BR" dirty="0" smtClean="0">
                <a:solidFill>
                  <a:schemeClr val="accent6">
                    <a:lumMod val="75000"/>
                  </a:schemeClr>
                </a:solidFill>
              </a:rPr>
              <a:t>-</a:t>
            </a:r>
            <a:r>
              <a:rPr lang="pt-BR" dirty="0">
                <a:solidFill>
                  <a:schemeClr val="accent6">
                    <a:lumMod val="75000"/>
                  </a:schemeClr>
                </a:solidFill>
              </a:rPr>
              <a:t>Trẻ hứng thú tham gia hoạt động</a:t>
            </a:r>
            <a:r>
              <a:rPr lang="pt-BR" dirty="0" smtClean="0">
                <a:solidFill>
                  <a:schemeClr val="accent6">
                    <a:lumMod val="75000"/>
                  </a:schemeClr>
                </a:solidFill>
              </a:rPr>
              <a:t>.</a:t>
            </a:r>
            <a:endParaRPr lang="en-US" dirty="0" smtClean="0">
              <a:solidFill>
                <a:schemeClr val="accent6">
                  <a:lumMod val="75000"/>
                </a:schemeClr>
              </a:solidFill>
            </a:endParaRPr>
          </a:p>
          <a:p>
            <a:pPr algn="l"/>
            <a:r>
              <a:rPr lang="pt-BR" dirty="0" smtClean="0">
                <a:solidFill>
                  <a:schemeClr val="accent6">
                    <a:lumMod val="75000"/>
                  </a:schemeClr>
                </a:solidFill>
              </a:rPr>
              <a:t>- </a:t>
            </a:r>
            <a:r>
              <a:rPr lang="pt-BR" dirty="0">
                <a:solidFill>
                  <a:schemeClr val="accent6">
                    <a:lumMod val="75000"/>
                  </a:schemeClr>
                </a:solidFill>
              </a:rPr>
              <a:t>GD: </a:t>
            </a:r>
            <a:r>
              <a:rPr lang="pt-BR" dirty="0" smtClean="0">
                <a:solidFill>
                  <a:schemeClr val="accent6">
                    <a:lumMod val="75000"/>
                  </a:schemeClr>
                </a:solidFill>
              </a:rPr>
              <a:t>Em bé </a:t>
            </a:r>
            <a:r>
              <a:rPr lang="pt-BR" dirty="0">
                <a:solidFill>
                  <a:schemeClr val="accent6">
                    <a:lumMod val="75000"/>
                  </a:schemeClr>
                </a:solidFill>
              </a:rPr>
              <a:t>ngoan </a:t>
            </a:r>
            <a:r>
              <a:rPr lang="pt-BR" dirty="0" smtClean="0">
                <a:solidFill>
                  <a:schemeClr val="accent6">
                    <a:lumMod val="75000"/>
                  </a:schemeClr>
                </a:solidFill>
              </a:rPr>
              <a:t>biết chào hỏi những người lớn trong gia đình, đến trường biết chào cô giáo.</a:t>
            </a:r>
            <a:endParaRPr lang="en-US" dirty="0">
              <a:solidFill>
                <a:schemeClr val="accent6">
                  <a:lumMod val="75000"/>
                </a:schemeClr>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3810000" cy="1295400"/>
          </a:xfrm>
        </p:spPr>
        <p:txBody>
          <a:bodyPr/>
          <a:lstStyle/>
          <a:p>
            <a:r>
              <a:rPr lang="en-US" b="1" i="1" dirty="0" smtClean="0">
                <a:solidFill>
                  <a:srgbClr val="FFFF00"/>
                </a:solidFill>
              </a:rPr>
              <a:t>II. </a:t>
            </a:r>
            <a:r>
              <a:rPr lang="en-US" b="1" i="1" dirty="0" err="1" smtClean="0">
                <a:solidFill>
                  <a:srgbClr val="FFFF00"/>
                </a:solidFill>
              </a:rPr>
              <a:t>Chuẩn</a:t>
            </a:r>
            <a:r>
              <a:rPr lang="en-US" b="1" i="1" dirty="0" smtClean="0">
                <a:solidFill>
                  <a:srgbClr val="FFFF00"/>
                </a:solidFill>
              </a:rPr>
              <a:t> </a:t>
            </a:r>
            <a:r>
              <a:rPr lang="en-US" b="1" i="1" dirty="0" err="1" smtClean="0">
                <a:solidFill>
                  <a:srgbClr val="FFFF00"/>
                </a:solidFill>
              </a:rPr>
              <a:t>bị</a:t>
            </a:r>
            <a:r>
              <a:rPr lang="en-US" b="1" i="1" dirty="0" smtClean="0">
                <a:solidFill>
                  <a:srgbClr val="FFFF00"/>
                </a:solidFill>
              </a:rPr>
              <a:t>:</a:t>
            </a:r>
            <a:endParaRPr lang="en-US" b="1" i="1" dirty="0">
              <a:solidFill>
                <a:srgbClr val="FFFF00"/>
              </a:solidFill>
            </a:endParaRPr>
          </a:p>
        </p:txBody>
      </p:sp>
      <p:sp>
        <p:nvSpPr>
          <p:cNvPr id="3" name="Subtitle 2"/>
          <p:cNvSpPr>
            <a:spLocks noGrp="1"/>
          </p:cNvSpPr>
          <p:nvPr>
            <p:ph type="subTitle" idx="1"/>
          </p:nvPr>
        </p:nvSpPr>
        <p:spPr>
          <a:xfrm>
            <a:off x="228600" y="1219200"/>
            <a:ext cx="7543800" cy="5410200"/>
          </a:xfrm>
        </p:spPr>
        <p:txBody>
          <a:bodyPr>
            <a:normAutofit/>
          </a:bodyPr>
          <a:lstStyle/>
          <a:p>
            <a:pPr algn="l"/>
            <a:r>
              <a:rPr lang="en-US" b="1" dirty="0" smtClean="0">
                <a:solidFill>
                  <a:schemeClr val="accent2">
                    <a:lumMod val="75000"/>
                  </a:schemeClr>
                </a:solidFill>
              </a:rPr>
              <a:t>1. </a:t>
            </a:r>
            <a:r>
              <a:rPr lang="en-US" b="1" dirty="0" err="1">
                <a:solidFill>
                  <a:schemeClr val="accent2">
                    <a:lumMod val="75000"/>
                  </a:schemeClr>
                </a:solidFill>
              </a:rPr>
              <a:t>Đồ</a:t>
            </a:r>
            <a:r>
              <a:rPr lang="en-US" b="1" dirty="0">
                <a:solidFill>
                  <a:schemeClr val="accent2">
                    <a:lumMod val="75000"/>
                  </a:schemeClr>
                </a:solidFill>
              </a:rPr>
              <a:t> </a:t>
            </a:r>
            <a:r>
              <a:rPr lang="en-US" b="1" dirty="0" err="1">
                <a:solidFill>
                  <a:schemeClr val="accent2">
                    <a:lumMod val="75000"/>
                  </a:schemeClr>
                </a:solidFill>
              </a:rPr>
              <a:t>dùng</a:t>
            </a:r>
            <a:r>
              <a:rPr lang="en-US" b="1" dirty="0">
                <a:solidFill>
                  <a:schemeClr val="accent2">
                    <a:lumMod val="75000"/>
                  </a:schemeClr>
                </a:solidFill>
              </a:rPr>
              <a:t> </a:t>
            </a:r>
            <a:r>
              <a:rPr lang="en-US" b="1" dirty="0" err="1">
                <a:solidFill>
                  <a:schemeClr val="accent2">
                    <a:lumMod val="75000"/>
                  </a:schemeClr>
                </a:solidFill>
              </a:rPr>
              <a:t>của</a:t>
            </a:r>
            <a:r>
              <a:rPr lang="en-US" b="1" dirty="0">
                <a:solidFill>
                  <a:schemeClr val="accent2">
                    <a:lumMod val="75000"/>
                  </a:schemeClr>
                </a:solidFill>
              </a:rPr>
              <a:t> </a:t>
            </a:r>
            <a:r>
              <a:rPr lang="en-US" b="1" dirty="0" err="1">
                <a:solidFill>
                  <a:schemeClr val="accent2">
                    <a:lumMod val="75000"/>
                  </a:schemeClr>
                </a:solidFill>
              </a:rPr>
              <a:t>cô</a:t>
            </a:r>
            <a:r>
              <a:rPr lang="en-US" b="1" dirty="0">
                <a:solidFill>
                  <a:schemeClr val="accent2">
                    <a:lumMod val="75000"/>
                  </a:schemeClr>
                </a:solidFill>
              </a:rPr>
              <a:t>:</a:t>
            </a:r>
            <a:endParaRPr lang="en-US" dirty="0">
              <a:solidFill>
                <a:schemeClr val="accent2">
                  <a:lumMod val="75000"/>
                </a:schemeClr>
              </a:solidFill>
            </a:endParaRPr>
          </a:p>
          <a:p>
            <a:pPr>
              <a:buFontTx/>
              <a:buChar char="-"/>
            </a:pPr>
            <a:r>
              <a:rPr lang="en-US" dirty="0" smtClean="0">
                <a:solidFill>
                  <a:schemeClr val="accent5">
                    <a:lumMod val="75000"/>
                  </a:schemeClr>
                </a:solidFill>
              </a:rPr>
              <a:t> Đàn </a:t>
            </a:r>
            <a:r>
              <a:rPr lang="en-US" dirty="0">
                <a:solidFill>
                  <a:schemeClr val="accent5">
                    <a:lumMod val="75000"/>
                  </a:schemeClr>
                </a:solidFill>
              </a:rPr>
              <a:t>nhạc bài hát. </a:t>
            </a:r>
            <a:r>
              <a:rPr lang="en-US" dirty="0" smtClean="0">
                <a:solidFill>
                  <a:schemeClr val="accent5">
                    <a:lumMod val="75000"/>
                  </a:schemeClr>
                </a:solidFill>
              </a:rPr>
              <a:t>“Bé ngoan”, “Đi nhà trẻ”.</a:t>
            </a:r>
            <a:endParaRPr lang="en-US" dirty="0">
              <a:solidFill>
                <a:schemeClr val="accent5">
                  <a:lumMod val="75000"/>
                </a:schemeClr>
              </a:solidFill>
            </a:endParaRPr>
          </a:p>
          <a:p>
            <a:pPr algn="l">
              <a:buFontTx/>
              <a:buChar char="-"/>
            </a:pPr>
            <a:r>
              <a:rPr lang="en-US" dirty="0" smtClean="0">
                <a:solidFill>
                  <a:schemeClr val="accent5">
                    <a:lumMod val="75000"/>
                  </a:schemeClr>
                </a:solidFill>
              </a:rPr>
              <a:t> </a:t>
            </a:r>
            <a:r>
              <a:rPr lang="en-US" dirty="0" err="1">
                <a:solidFill>
                  <a:schemeClr val="accent5">
                    <a:lumMod val="75000"/>
                  </a:schemeClr>
                </a:solidFill>
              </a:rPr>
              <a:t>X</a:t>
            </a:r>
            <a:r>
              <a:rPr lang="en-US" dirty="0" err="1" smtClean="0">
                <a:solidFill>
                  <a:schemeClr val="accent5">
                    <a:lumMod val="75000"/>
                  </a:schemeClr>
                </a:solidFill>
              </a:rPr>
              <a:t>ắc</a:t>
            </a:r>
            <a:r>
              <a:rPr lang="en-US" dirty="0" smtClean="0">
                <a:solidFill>
                  <a:schemeClr val="accent5">
                    <a:lumMod val="75000"/>
                  </a:schemeClr>
                </a:solidFill>
              </a:rPr>
              <a:t> </a:t>
            </a:r>
            <a:r>
              <a:rPr lang="en-US" dirty="0" err="1" smtClean="0">
                <a:solidFill>
                  <a:schemeClr val="accent5">
                    <a:lumMod val="75000"/>
                  </a:schemeClr>
                </a:solidFill>
              </a:rPr>
              <a:t>xô</a:t>
            </a:r>
            <a:r>
              <a:rPr lang="en-US" dirty="0" smtClean="0">
                <a:solidFill>
                  <a:schemeClr val="accent5">
                    <a:lumMod val="75000"/>
                  </a:schemeClr>
                </a:solidFill>
              </a:rPr>
              <a:t>, </a:t>
            </a:r>
            <a:r>
              <a:rPr lang="en-US" dirty="0" err="1" smtClean="0">
                <a:solidFill>
                  <a:schemeClr val="accent5">
                    <a:lumMod val="75000"/>
                  </a:schemeClr>
                </a:solidFill>
              </a:rPr>
              <a:t>trống</a:t>
            </a:r>
            <a:r>
              <a:rPr lang="en-US" dirty="0" smtClean="0">
                <a:solidFill>
                  <a:schemeClr val="accent5">
                    <a:lumMod val="75000"/>
                  </a:schemeClr>
                </a:solidFill>
              </a:rPr>
              <a:t>, </a:t>
            </a:r>
            <a:r>
              <a:rPr lang="en-US" dirty="0" err="1" smtClean="0">
                <a:solidFill>
                  <a:schemeClr val="accent5">
                    <a:lumMod val="75000"/>
                  </a:schemeClr>
                </a:solidFill>
              </a:rPr>
              <a:t>mõ</a:t>
            </a:r>
            <a:r>
              <a:rPr lang="en-US" dirty="0" smtClean="0">
                <a:solidFill>
                  <a:schemeClr val="accent5">
                    <a:lumMod val="75000"/>
                  </a:schemeClr>
                </a:solidFill>
              </a:rPr>
              <a:t>, </a:t>
            </a:r>
            <a:r>
              <a:rPr lang="en-US" dirty="0" err="1" smtClean="0">
                <a:solidFill>
                  <a:schemeClr val="accent5">
                    <a:lumMod val="75000"/>
                  </a:schemeClr>
                </a:solidFill>
              </a:rPr>
              <a:t>phách</a:t>
            </a:r>
            <a:r>
              <a:rPr lang="en-US" dirty="0" smtClean="0">
                <a:solidFill>
                  <a:schemeClr val="accent5">
                    <a:lumMod val="75000"/>
                  </a:schemeClr>
                </a:solidFill>
              </a:rPr>
              <a:t>,…</a:t>
            </a:r>
            <a:r>
              <a:rPr lang="en-US" b="1" dirty="0">
                <a:solidFill>
                  <a:schemeClr val="accent5">
                    <a:lumMod val="75000"/>
                  </a:schemeClr>
                </a:solidFill>
              </a:rPr>
              <a:t> </a:t>
            </a:r>
            <a:endParaRPr lang="en-US" b="1" dirty="0" smtClean="0">
              <a:solidFill>
                <a:schemeClr val="accent5">
                  <a:lumMod val="75000"/>
                </a:schemeClr>
              </a:solidFill>
            </a:endParaRPr>
          </a:p>
          <a:p>
            <a:pPr algn="l"/>
            <a:r>
              <a:rPr lang="en-US" dirty="0" smtClean="0">
                <a:solidFill>
                  <a:schemeClr val="accent5">
                    <a:lumMod val="75000"/>
                  </a:schemeClr>
                </a:solidFill>
              </a:rPr>
              <a:t>- </a:t>
            </a:r>
            <a:r>
              <a:rPr lang="en-US" dirty="0" err="1" smtClean="0">
                <a:solidFill>
                  <a:schemeClr val="accent5">
                    <a:lumMod val="75000"/>
                  </a:schemeClr>
                </a:solidFill>
              </a:rPr>
              <a:t>Giáo</a:t>
            </a:r>
            <a:r>
              <a:rPr lang="en-US" dirty="0" smtClean="0">
                <a:solidFill>
                  <a:schemeClr val="accent5">
                    <a:lumMod val="75000"/>
                  </a:schemeClr>
                </a:solidFill>
              </a:rPr>
              <a:t> </a:t>
            </a:r>
            <a:r>
              <a:rPr lang="en-US" dirty="0" err="1" smtClean="0">
                <a:solidFill>
                  <a:schemeClr val="accent5">
                    <a:lumMod val="75000"/>
                  </a:schemeClr>
                </a:solidFill>
              </a:rPr>
              <a:t>án</a:t>
            </a:r>
            <a:r>
              <a:rPr lang="en-US" dirty="0" smtClean="0">
                <a:solidFill>
                  <a:schemeClr val="accent5">
                    <a:lumMod val="75000"/>
                  </a:schemeClr>
                </a:solidFill>
              </a:rPr>
              <a:t> </a:t>
            </a:r>
            <a:r>
              <a:rPr lang="en-US" dirty="0" err="1" smtClean="0">
                <a:solidFill>
                  <a:schemeClr val="accent5">
                    <a:lumMod val="75000"/>
                  </a:schemeClr>
                </a:solidFill>
              </a:rPr>
              <a:t>điện</a:t>
            </a:r>
            <a:r>
              <a:rPr lang="en-US" dirty="0" smtClean="0">
                <a:solidFill>
                  <a:schemeClr val="accent5">
                    <a:lumMod val="75000"/>
                  </a:schemeClr>
                </a:solidFill>
              </a:rPr>
              <a:t> </a:t>
            </a:r>
            <a:r>
              <a:rPr lang="en-US" dirty="0" err="1" smtClean="0">
                <a:solidFill>
                  <a:schemeClr val="accent5">
                    <a:lumMod val="75000"/>
                  </a:schemeClr>
                </a:solidFill>
              </a:rPr>
              <a:t>tử</a:t>
            </a:r>
            <a:r>
              <a:rPr lang="en-US" dirty="0" smtClean="0">
                <a:solidFill>
                  <a:schemeClr val="accent5">
                    <a:lumMod val="75000"/>
                  </a:schemeClr>
                </a:solidFill>
              </a:rPr>
              <a:t>, </a:t>
            </a:r>
            <a:r>
              <a:rPr lang="en-US" dirty="0" err="1" smtClean="0">
                <a:solidFill>
                  <a:schemeClr val="accent5">
                    <a:lumMod val="75000"/>
                  </a:schemeClr>
                </a:solidFill>
              </a:rPr>
              <a:t>bảng</a:t>
            </a:r>
            <a:r>
              <a:rPr lang="en-US" dirty="0" smtClean="0">
                <a:solidFill>
                  <a:schemeClr val="accent5">
                    <a:lumMod val="75000"/>
                  </a:schemeClr>
                </a:solidFill>
              </a:rPr>
              <a:t> </a:t>
            </a:r>
            <a:r>
              <a:rPr lang="en-US" dirty="0" err="1" smtClean="0">
                <a:solidFill>
                  <a:schemeClr val="accent5">
                    <a:lumMod val="75000"/>
                  </a:schemeClr>
                </a:solidFill>
              </a:rPr>
              <a:t>tương</a:t>
            </a:r>
            <a:r>
              <a:rPr lang="en-US" dirty="0" smtClean="0">
                <a:solidFill>
                  <a:schemeClr val="accent5">
                    <a:lumMod val="75000"/>
                  </a:schemeClr>
                </a:solidFill>
              </a:rPr>
              <a:t> </a:t>
            </a:r>
            <a:r>
              <a:rPr lang="en-US" dirty="0" err="1" smtClean="0">
                <a:solidFill>
                  <a:schemeClr val="accent5">
                    <a:lumMod val="75000"/>
                  </a:schemeClr>
                </a:solidFill>
              </a:rPr>
              <a:t>tác</a:t>
            </a:r>
            <a:r>
              <a:rPr lang="en-US" dirty="0" smtClean="0">
                <a:solidFill>
                  <a:schemeClr val="accent5">
                    <a:lumMod val="75000"/>
                  </a:schemeClr>
                </a:solidFill>
              </a:rPr>
              <a:t>, </a:t>
            </a:r>
            <a:r>
              <a:rPr lang="en-US" dirty="0" err="1" smtClean="0">
                <a:solidFill>
                  <a:schemeClr val="accent5">
                    <a:lumMod val="75000"/>
                  </a:schemeClr>
                </a:solidFill>
              </a:rPr>
              <a:t>que</a:t>
            </a:r>
            <a:r>
              <a:rPr lang="en-US" dirty="0" smtClean="0">
                <a:solidFill>
                  <a:schemeClr val="accent5">
                    <a:lumMod val="75000"/>
                  </a:schemeClr>
                </a:solidFill>
              </a:rPr>
              <a:t> </a:t>
            </a:r>
            <a:r>
              <a:rPr lang="en-US" dirty="0" err="1" smtClean="0">
                <a:solidFill>
                  <a:schemeClr val="accent5">
                    <a:lumMod val="75000"/>
                  </a:schemeClr>
                </a:solidFill>
              </a:rPr>
              <a:t>chỉ</a:t>
            </a:r>
            <a:r>
              <a:rPr lang="en-US" dirty="0" smtClean="0">
                <a:solidFill>
                  <a:schemeClr val="accent5">
                    <a:lumMod val="75000"/>
                  </a:schemeClr>
                </a:solidFill>
              </a:rPr>
              <a:t>, </a:t>
            </a:r>
            <a:r>
              <a:rPr lang="en-US" dirty="0" err="1" smtClean="0">
                <a:solidFill>
                  <a:schemeClr val="accent5">
                    <a:lumMod val="75000"/>
                  </a:schemeClr>
                </a:solidFill>
              </a:rPr>
              <a:t>loa</a:t>
            </a:r>
            <a:r>
              <a:rPr lang="en-US" dirty="0" smtClean="0">
                <a:solidFill>
                  <a:schemeClr val="accent5">
                    <a:lumMod val="75000"/>
                  </a:schemeClr>
                </a:solidFill>
              </a:rPr>
              <a:t>, </a:t>
            </a:r>
            <a:r>
              <a:rPr lang="en-US" dirty="0" err="1" smtClean="0">
                <a:solidFill>
                  <a:schemeClr val="accent5">
                    <a:lumMod val="75000"/>
                  </a:schemeClr>
                </a:solidFill>
              </a:rPr>
              <a:t>đài</a:t>
            </a:r>
            <a:r>
              <a:rPr lang="en-US" dirty="0" smtClean="0">
                <a:solidFill>
                  <a:schemeClr val="accent5">
                    <a:lumMod val="75000"/>
                  </a:schemeClr>
                </a:solidFill>
              </a:rPr>
              <a:t>,…</a:t>
            </a:r>
            <a:endParaRPr lang="en-US" dirty="0">
              <a:solidFill>
                <a:schemeClr val="accent5">
                  <a:lumMod val="75000"/>
                </a:schemeClr>
              </a:solidFill>
            </a:endParaRPr>
          </a:p>
          <a:p>
            <a:pPr algn="l"/>
            <a:r>
              <a:rPr lang="en-US" b="1" dirty="0" smtClean="0">
                <a:solidFill>
                  <a:schemeClr val="accent2">
                    <a:lumMod val="75000"/>
                  </a:schemeClr>
                </a:solidFill>
              </a:rPr>
              <a:t>2. </a:t>
            </a:r>
            <a:r>
              <a:rPr lang="en-US" b="1" dirty="0" err="1">
                <a:solidFill>
                  <a:schemeClr val="accent2">
                    <a:lumMod val="75000"/>
                  </a:schemeClr>
                </a:solidFill>
              </a:rPr>
              <a:t>Đồ</a:t>
            </a:r>
            <a:r>
              <a:rPr lang="en-US" b="1" dirty="0">
                <a:solidFill>
                  <a:schemeClr val="accent2">
                    <a:lumMod val="75000"/>
                  </a:schemeClr>
                </a:solidFill>
              </a:rPr>
              <a:t> </a:t>
            </a:r>
            <a:r>
              <a:rPr lang="en-US" b="1" dirty="0" err="1">
                <a:solidFill>
                  <a:schemeClr val="accent2">
                    <a:lumMod val="75000"/>
                  </a:schemeClr>
                </a:solidFill>
              </a:rPr>
              <a:t>dùng</a:t>
            </a:r>
            <a:r>
              <a:rPr lang="en-US" b="1" dirty="0">
                <a:solidFill>
                  <a:schemeClr val="accent2">
                    <a:lumMod val="75000"/>
                  </a:schemeClr>
                </a:solidFill>
              </a:rPr>
              <a:t> </a:t>
            </a:r>
            <a:r>
              <a:rPr lang="en-US" b="1" dirty="0" err="1">
                <a:solidFill>
                  <a:schemeClr val="accent2">
                    <a:lumMod val="75000"/>
                  </a:schemeClr>
                </a:solidFill>
              </a:rPr>
              <a:t>của</a:t>
            </a:r>
            <a:r>
              <a:rPr lang="en-US" b="1" dirty="0">
                <a:solidFill>
                  <a:schemeClr val="accent2">
                    <a:lumMod val="75000"/>
                  </a:schemeClr>
                </a:solidFill>
              </a:rPr>
              <a:t> </a:t>
            </a:r>
            <a:r>
              <a:rPr lang="en-US" b="1" dirty="0" err="1">
                <a:solidFill>
                  <a:schemeClr val="accent2">
                    <a:lumMod val="75000"/>
                  </a:schemeClr>
                </a:solidFill>
              </a:rPr>
              <a:t>trẻ</a:t>
            </a:r>
            <a:r>
              <a:rPr lang="en-US" b="1" dirty="0" smtClean="0">
                <a:solidFill>
                  <a:schemeClr val="accent2">
                    <a:lumMod val="75000"/>
                  </a:schemeClr>
                </a:solidFill>
              </a:rPr>
              <a:t>:</a:t>
            </a:r>
          </a:p>
          <a:p>
            <a:pPr algn="l">
              <a:buFontTx/>
              <a:buChar char="-"/>
            </a:pPr>
            <a:r>
              <a:rPr lang="en-US" dirty="0" smtClean="0">
                <a:solidFill>
                  <a:schemeClr val="accent5">
                    <a:lumMod val="75000"/>
                  </a:schemeClr>
                </a:solidFill>
              </a:rPr>
              <a:t> </a:t>
            </a:r>
            <a:r>
              <a:rPr lang="en-US" dirty="0" err="1" smtClean="0">
                <a:solidFill>
                  <a:schemeClr val="accent5">
                    <a:lumMod val="75000"/>
                  </a:schemeClr>
                </a:solidFill>
              </a:rPr>
              <a:t>Ghế</a:t>
            </a:r>
            <a:r>
              <a:rPr lang="en-US" dirty="0" smtClean="0">
                <a:solidFill>
                  <a:schemeClr val="accent5">
                    <a:lumMod val="75000"/>
                  </a:schemeClr>
                </a:solidFill>
              </a:rPr>
              <a:t> </a:t>
            </a:r>
            <a:r>
              <a:rPr lang="en-US" dirty="0" err="1" smtClean="0">
                <a:solidFill>
                  <a:schemeClr val="accent5">
                    <a:lumMod val="75000"/>
                  </a:schemeClr>
                </a:solidFill>
              </a:rPr>
              <a:t>ngồi</a:t>
            </a:r>
            <a:r>
              <a:rPr lang="en-US" dirty="0" smtClean="0">
                <a:solidFill>
                  <a:schemeClr val="accent5">
                    <a:lumMod val="75000"/>
                  </a:schemeClr>
                </a:solidFill>
              </a:rPr>
              <a:t> </a:t>
            </a:r>
            <a:r>
              <a:rPr lang="en-US" dirty="0" err="1" smtClean="0">
                <a:solidFill>
                  <a:schemeClr val="accent5">
                    <a:lumMod val="75000"/>
                  </a:schemeClr>
                </a:solidFill>
              </a:rPr>
              <a:t>cho</a:t>
            </a:r>
            <a:r>
              <a:rPr lang="en-US" dirty="0" smtClean="0">
                <a:solidFill>
                  <a:schemeClr val="accent5">
                    <a:lumMod val="75000"/>
                  </a:schemeClr>
                </a:solidFill>
              </a:rPr>
              <a:t> </a:t>
            </a:r>
            <a:r>
              <a:rPr lang="en-US" dirty="0" err="1" smtClean="0">
                <a:solidFill>
                  <a:schemeClr val="accent5">
                    <a:lumMod val="75000"/>
                  </a:schemeClr>
                </a:solidFill>
              </a:rPr>
              <a:t>trẻ</a:t>
            </a:r>
            <a:r>
              <a:rPr lang="en-US" dirty="0" smtClean="0">
                <a:solidFill>
                  <a:schemeClr val="accent5">
                    <a:lumMod val="75000"/>
                  </a:schemeClr>
                </a:solidFill>
              </a:rPr>
              <a:t>.</a:t>
            </a:r>
          </a:p>
          <a:p>
            <a:pPr algn="l">
              <a:buFontTx/>
              <a:buChar char="-"/>
            </a:pPr>
            <a:r>
              <a:rPr lang="en-US" dirty="0">
                <a:solidFill>
                  <a:schemeClr val="accent5">
                    <a:lumMod val="75000"/>
                  </a:schemeClr>
                </a:solidFill>
              </a:rPr>
              <a:t> </a:t>
            </a:r>
            <a:r>
              <a:rPr lang="en-US" dirty="0" err="1" smtClean="0">
                <a:solidFill>
                  <a:schemeClr val="accent5">
                    <a:lumMod val="75000"/>
                  </a:schemeClr>
                </a:solidFill>
              </a:rPr>
              <a:t>Trang</a:t>
            </a:r>
            <a:r>
              <a:rPr lang="en-US" dirty="0" smtClean="0">
                <a:solidFill>
                  <a:schemeClr val="accent5">
                    <a:lumMod val="75000"/>
                  </a:schemeClr>
                </a:solidFill>
              </a:rPr>
              <a:t> </a:t>
            </a:r>
            <a:r>
              <a:rPr lang="en-US" dirty="0" err="1" smtClean="0">
                <a:solidFill>
                  <a:schemeClr val="accent5">
                    <a:lumMod val="75000"/>
                  </a:schemeClr>
                </a:solidFill>
              </a:rPr>
              <a:t>phục</a:t>
            </a:r>
            <a:r>
              <a:rPr lang="en-US" dirty="0" smtClean="0">
                <a:solidFill>
                  <a:schemeClr val="accent5">
                    <a:lumMod val="75000"/>
                  </a:schemeClr>
                </a:solidFill>
              </a:rPr>
              <a:t> </a:t>
            </a:r>
            <a:r>
              <a:rPr lang="en-US" dirty="0" err="1" smtClean="0">
                <a:solidFill>
                  <a:schemeClr val="accent5">
                    <a:lumMod val="75000"/>
                  </a:schemeClr>
                </a:solidFill>
              </a:rPr>
              <a:t>phù</a:t>
            </a:r>
            <a:r>
              <a:rPr lang="en-US" dirty="0" smtClean="0">
                <a:solidFill>
                  <a:schemeClr val="accent5">
                    <a:lumMod val="75000"/>
                  </a:schemeClr>
                </a:solidFill>
              </a:rPr>
              <a:t> </a:t>
            </a:r>
            <a:r>
              <a:rPr lang="en-US" dirty="0" err="1" smtClean="0">
                <a:solidFill>
                  <a:schemeClr val="accent5">
                    <a:lumMod val="75000"/>
                  </a:schemeClr>
                </a:solidFill>
              </a:rPr>
              <a:t>hợp</a:t>
            </a:r>
            <a:r>
              <a:rPr lang="en-US" dirty="0" smtClean="0">
                <a:solidFill>
                  <a:schemeClr val="accent5">
                    <a:lumMod val="75000"/>
                  </a:schemeClr>
                </a:solidFill>
              </a:rPr>
              <a:t> </a:t>
            </a:r>
            <a:r>
              <a:rPr lang="en-US" dirty="0" err="1" smtClean="0">
                <a:solidFill>
                  <a:schemeClr val="accent5">
                    <a:lumMod val="75000"/>
                  </a:schemeClr>
                </a:solidFill>
              </a:rPr>
              <a:t>với</a:t>
            </a:r>
            <a:r>
              <a:rPr lang="en-US" dirty="0" smtClean="0">
                <a:solidFill>
                  <a:schemeClr val="accent5">
                    <a:lumMod val="75000"/>
                  </a:schemeClr>
                </a:solidFill>
              </a:rPr>
              <a:t> </a:t>
            </a:r>
            <a:r>
              <a:rPr lang="en-US" dirty="0" err="1" smtClean="0">
                <a:solidFill>
                  <a:schemeClr val="accent5">
                    <a:lumMod val="75000"/>
                  </a:schemeClr>
                </a:solidFill>
              </a:rPr>
              <a:t>thời</a:t>
            </a:r>
            <a:r>
              <a:rPr lang="en-US" dirty="0" smtClean="0">
                <a:solidFill>
                  <a:schemeClr val="accent5">
                    <a:lumMod val="75000"/>
                  </a:schemeClr>
                </a:solidFill>
              </a:rPr>
              <a:t> </a:t>
            </a:r>
            <a:r>
              <a:rPr lang="en-US" dirty="0" err="1" smtClean="0">
                <a:solidFill>
                  <a:schemeClr val="accent5">
                    <a:lumMod val="75000"/>
                  </a:schemeClr>
                </a:solidFill>
              </a:rPr>
              <a:t>tiết</a:t>
            </a:r>
            <a:r>
              <a:rPr lang="en-US" dirty="0" smtClean="0">
                <a:solidFill>
                  <a:schemeClr val="accent5">
                    <a:lumMod val="75000"/>
                  </a:schemeClr>
                </a:solidFill>
              </a:rPr>
              <a:t>.</a:t>
            </a:r>
          </a:p>
          <a:p>
            <a:pPr algn="l"/>
            <a:endParaRPr lang="en-US" dirty="0"/>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6000" r="-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76400"/>
            <a:ext cx="6248400" cy="1698625"/>
          </a:xfrm>
        </p:spPr>
        <p:txBody>
          <a:bodyPr>
            <a:normAutofit/>
          </a:bodyPr>
          <a:lstStyle/>
          <a:p>
            <a:r>
              <a:rPr lang="en-US" sz="5300" b="1" i="1" dirty="0" smtClean="0">
                <a:solidFill>
                  <a:srgbClr val="FF0000"/>
                </a:solidFill>
              </a:rPr>
              <a:t>III. </a:t>
            </a:r>
            <a:r>
              <a:rPr lang="en-US" sz="5300" b="1" i="1" dirty="0" err="1" smtClean="0">
                <a:solidFill>
                  <a:srgbClr val="FF0000"/>
                </a:solidFill>
              </a:rPr>
              <a:t>Cách</a:t>
            </a:r>
            <a:r>
              <a:rPr lang="en-US" sz="5300" b="1" i="1" dirty="0" smtClean="0">
                <a:solidFill>
                  <a:srgbClr val="FF0000"/>
                </a:solidFill>
              </a:rPr>
              <a:t> </a:t>
            </a:r>
            <a:r>
              <a:rPr lang="en-US" sz="5300" b="1" i="1" dirty="0" err="1" smtClean="0">
                <a:solidFill>
                  <a:srgbClr val="FF0000"/>
                </a:solidFill>
              </a:rPr>
              <a:t>tiến</a:t>
            </a:r>
            <a:r>
              <a:rPr lang="en-US" sz="5300" b="1" i="1" dirty="0" smtClean="0">
                <a:solidFill>
                  <a:srgbClr val="FF0000"/>
                </a:solidFill>
              </a:rPr>
              <a:t> </a:t>
            </a:r>
            <a:r>
              <a:rPr lang="en-US" sz="5300" b="1" i="1" dirty="0" err="1" smtClean="0">
                <a:solidFill>
                  <a:srgbClr val="FF0000"/>
                </a:solidFill>
              </a:rPr>
              <a:t>hành</a:t>
            </a:r>
            <a:r>
              <a:rPr lang="en-US" sz="5300" b="1" i="1" dirty="0" smtClean="0">
                <a:solidFill>
                  <a:srgbClr val="FF0000"/>
                </a:solidFill>
              </a:rPr>
              <a:t>:</a:t>
            </a:r>
            <a:endParaRPr lang="en-US" sz="4000" b="1" dirty="0">
              <a:solidFill>
                <a:srgbClr val="92D050"/>
              </a:solidFill>
            </a:endParaRPr>
          </a:p>
        </p:txBody>
      </p:sp>
      <p:sp>
        <p:nvSpPr>
          <p:cNvPr id="3" name="Subtitle 2"/>
          <p:cNvSpPr>
            <a:spLocks noGrp="1"/>
          </p:cNvSpPr>
          <p:nvPr>
            <p:ph type="subTitle" idx="1"/>
          </p:nvPr>
        </p:nvSpPr>
        <p:spPr>
          <a:xfrm>
            <a:off x="1447800" y="3352800"/>
            <a:ext cx="6553200" cy="1828800"/>
          </a:xfrm>
        </p:spPr>
        <p:txBody>
          <a:bodyPr/>
          <a:lstStyle/>
          <a:p>
            <a:pPr algn="l"/>
            <a:r>
              <a:rPr lang="en-US" b="1" dirty="0" smtClean="0">
                <a:solidFill>
                  <a:srgbClr val="92D050"/>
                </a:solidFill>
              </a:rPr>
              <a:t>1. </a:t>
            </a:r>
            <a:r>
              <a:rPr lang="en-US" b="1" dirty="0" err="1" smtClean="0">
                <a:solidFill>
                  <a:srgbClr val="92D050"/>
                </a:solidFill>
              </a:rPr>
              <a:t>Ổn</a:t>
            </a:r>
            <a:r>
              <a:rPr lang="en-US" b="1" dirty="0" smtClean="0">
                <a:solidFill>
                  <a:srgbClr val="92D050"/>
                </a:solidFill>
              </a:rPr>
              <a:t> </a:t>
            </a:r>
            <a:r>
              <a:rPr lang="en-US" b="1" dirty="0" err="1" smtClean="0">
                <a:solidFill>
                  <a:srgbClr val="92D050"/>
                </a:solidFill>
              </a:rPr>
              <a:t>định</a:t>
            </a:r>
            <a:r>
              <a:rPr lang="en-US" b="1" dirty="0" smtClean="0">
                <a:solidFill>
                  <a:srgbClr val="92D050"/>
                </a:solidFill>
              </a:rPr>
              <a:t> </a:t>
            </a:r>
            <a:r>
              <a:rPr lang="en-US" b="1" dirty="0" err="1" smtClean="0">
                <a:solidFill>
                  <a:srgbClr val="92D050"/>
                </a:solidFill>
              </a:rPr>
              <a:t>tổ</a:t>
            </a:r>
            <a:r>
              <a:rPr lang="en-US" b="1" dirty="0" smtClean="0">
                <a:solidFill>
                  <a:srgbClr val="92D050"/>
                </a:solidFill>
              </a:rPr>
              <a:t> </a:t>
            </a:r>
            <a:r>
              <a:rPr lang="en-US" b="1" dirty="0" err="1" smtClean="0">
                <a:solidFill>
                  <a:srgbClr val="92D050"/>
                </a:solidFill>
              </a:rPr>
              <a:t>chức</a:t>
            </a:r>
            <a:r>
              <a:rPr lang="en-US" b="1" dirty="0" smtClean="0">
                <a:solidFill>
                  <a:srgbClr val="92D050"/>
                </a:solidFill>
              </a:rPr>
              <a:t>:</a:t>
            </a:r>
            <a:endParaRPr lang="en-US" dirty="0" smtClean="0">
              <a:solidFill>
                <a:schemeClr val="accent2">
                  <a:lumMod val="75000"/>
                </a:schemeClr>
              </a:solidFill>
            </a:endParaRPr>
          </a:p>
          <a:p>
            <a:pPr algn="l"/>
            <a:r>
              <a:rPr lang="en-US" dirty="0" smtClean="0">
                <a:solidFill>
                  <a:schemeClr val="accent2">
                    <a:lumMod val="75000"/>
                  </a:schemeClr>
                </a:solidFill>
              </a:rPr>
              <a:t>- Cô và trẻ cùng đọc bài thơ:  “Đi học ngoan”</a:t>
            </a:r>
            <a:endParaRPr lang="en-US" dirty="0">
              <a:solidFill>
                <a:schemeClr val="accent2">
                  <a:lumMod val="75000"/>
                </a:schemeClr>
              </a:solidFill>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5000" b="-23000"/>
          </a:stretch>
        </a:blipFill>
        <a:effectLst/>
      </p:bgPr>
    </p:bg>
    <p:spTree>
      <p:nvGrpSpPr>
        <p:cNvPr id="1" name=""/>
        <p:cNvGrpSpPr/>
        <p:nvPr/>
      </p:nvGrpSpPr>
      <p:grpSpPr>
        <a:xfrm>
          <a:off x="0" y="0"/>
          <a:ext cx="0" cy="0"/>
          <a:chOff x="0" y="0"/>
          <a:chExt cx="0" cy="0"/>
        </a:xfrm>
      </p:grpSpPr>
      <p:sp>
        <p:nvSpPr>
          <p:cNvPr id="8" name="TextBox 7"/>
          <p:cNvSpPr txBox="1"/>
          <p:nvPr/>
        </p:nvSpPr>
        <p:spPr>
          <a:xfrm>
            <a:off x="1219200" y="685801"/>
            <a:ext cx="7010400" cy="1384995"/>
          </a:xfrm>
          <a:prstGeom prst="rect">
            <a:avLst/>
          </a:prstGeom>
          <a:noFill/>
        </p:spPr>
        <p:txBody>
          <a:bodyPr wrap="square" rtlCol="0">
            <a:spAutoFit/>
          </a:bodyPr>
          <a:lstStyle/>
          <a:p>
            <a:r>
              <a:rPr lang="en-US" sz="4000" b="1" dirty="0" smtClean="0">
                <a:solidFill>
                  <a:schemeClr val="accent5">
                    <a:lumMod val="75000"/>
                  </a:schemeClr>
                </a:solidFill>
              </a:rPr>
              <a:t>2.</a:t>
            </a:r>
            <a:r>
              <a:rPr lang="pt-BR" sz="4000" b="1" dirty="0" smtClean="0">
                <a:solidFill>
                  <a:schemeClr val="accent5">
                    <a:lumMod val="75000"/>
                  </a:schemeClr>
                </a:solidFill>
              </a:rPr>
              <a:t> Phương pháp cách tiến hành</a:t>
            </a:r>
            <a:r>
              <a:rPr lang="en-US" sz="4000" b="1" dirty="0" smtClean="0">
                <a:solidFill>
                  <a:schemeClr val="accent5">
                    <a:lumMod val="75000"/>
                  </a:schemeClr>
                </a:solidFill>
              </a:rPr>
              <a:t>:</a:t>
            </a:r>
            <a:endParaRPr lang="en-US" sz="4000" dirty="0" smtClean="0">
              <a:solidFill>
                <a:schemeClr val="accent5">
                  <a:lumMod val="75000"/>
                </a:schemeClr>
              </a:solidFill>
            </a:endParaRPr>
          </a:p>
          <a:p>
            <a:endParaRPr lang="en-US" sz="4400" dirty="0"/>
          </a:p>
        </p:txBody>
      </p:sp>
      <p:sp>
        <p:nvSpPr>
          <p:cNvPr id="9" name="TextBox 8"/>
          <p:cNvSpPr txBox="1"/>
          <p:nvPr/>
        </p:nvSpPr>
        <p:spPr>
          <a:xfrm>
            <a:off x="1828800" y="1524000"/>
            <a:ext cx="6019800" cy="584775"/>
          </a:xfrm>
          <a:prstGeom prst="rect">
            <a:avLst/>
          </a:prstGeom>
          <a:noFill/>
        </p:spPr>
        <p:txBody>
          <a:bodyPr wrap="square" rtlCol="0">
            <a:spAutoFit/>
          </a:bodyPr>
          <a:lstStyle/>
          <a:p>
            <a:r>
              <a:rPr lang="en-US" sz="3200" dirty="0" smtClean="0">
                <a:solidFill>
                  <a:srgbClr val="92D050"/>
                </a:solidFill>
              </a:rPr>
              <a:t>* Dạy hát: “Bé ngoan” </a:t>
            </a:r>
            <a:endParaRPr lang="en-US" sz="3200" dirty="0">
              <a:solidFill>
                <a:srgbClr val="92D050"/>
              </a:solidFill>
            </a:endParaRPr>
          </a:p>
        </p:txBody>
      </p:sp>
      <p:sp>
        <p:nvSpPr>
          <p:cNvPr id="13" name="TextBox 12"/>
          <p:cNvSpPr txBox="1"/>
          <p:nvPr/>
        </p:nvSpPr>
        <p:spPr>
          <a:xfrm>
            <a:off x="1524000" y="2286000"/>
            <a:ext cx="5943600" cy="892552"/>
          </a:xfrm>
          <a:prstGeom prst="rect">
            <a:avLst/>
          </a:prstGeom>
          <a:noFill/>
        </p:spPr>
        <p:txBody>
          <a:bodyPr wrap="square" rtlCol="0">
            <a:spAutoFit/>
          </a:bodyPr>
          <a:lstStyle/>
          <a:p>
            <a:r>
              <a:rPr lang="en-US" sz="2600" dirty="0" smtClean="0">
                <a:solidFill>
                  <a:schemeClr val="accent6">
                    <a:lumMod val="75000"/>
                  </a:schemeClr>
                </a:solidFill>
              </a:rPr>
              <a:t>   - </a:t>
            </a:r>
            <a:r>
              <a:rPr lang="en-US" sz="2600" dirty="0" err="1" smtClean="0">
                <a:solidFill>
                  <a:schemeClr val="accent6">
                    <a:lumMod val="75000"/>
                  </a:schemeClr>
                </a:solidFill>
              </a:rPr>
              <a:t>Cô</a:t>
            </a:r>
            <a:r>
              <a:rPr lang="en-US" sz="2600" dirty="0" smtClean="0">
                <a:solidFill>
                  <a:schemeClr val="accent6">
                    <a:lumMod val="75000"/>
                  </a:schemeClr>
                </a:solidFill>
              </a:rPr>
              <a:t> </a:t>
            </a:r>
            <a:r>
              <a:rPr lang="en-US" sz="2600" dirty="0" err="1" smtClean="0">
                <a:solidFill>
                  <a:schemeClr val="accent6">
                    <a:lumMod val="75000"/>
                  </a:schemeClr>
                </a:solidFill>
              </a:rPr>
              <a:t>hát</a:t>
            </a:r>
            <a:r>
              <a:rPr lang="en-US" sz="2600" dirty="0" smtClean="0">
                <a:solidFill>
                  <a:schemeClr val="accent6">
                    <a:lumMod val="75000"/>
                  </a:schemeClr>
                </a:solidFill>
              </a:rPr>
              <a:t> </a:t>
            </a:r>
            <a:r>
              <a:rPr lang="en-US" sz="2600" dirty="0" err="1" smtClean="0">
                <a:solidFill>
                  <a:schemeClr val="accent6">
                    <a:lumMod val="75000"/>
                  </a:schemeClr>
                </a:solidFill>
              </a:rPr>
              <a:t>lần</a:t>
            </a:r>
            <a:r>
              <a:rPr lang="en-US" sz="2600" dirty="0" smtClean="0">
                <a:solidFill>
                  <a:schemeClr val="accent6">
                    <a:lumMod val="75000"/>
                  </a:schemeClr>
                </a:solidFill>
              </a:rPr>
              <a:t> 1: </a:t>
            </a:r>
            <a:r>
              <a:rPr lang="en-US" sz="2600" dirty="0" err="1" smtClean="0">
                <a:solidFill>
                  <a:schemeClr val="accent6">
                    <a:lumMod val="75000"/>
                  </a:schemeClr>
                </a:solidFill>
              </a:rPr>
              <a:t>Dùng</a:t>
            </a:r>
            <a:r>
              <a:rPr lang="en-US" sz="2600" dirty="0" smtClean="0">
                <a:solidFill>
                  <a:schemeClr val="accent6">
                    <a:lumMod val="75000"/>
                  </a:schemeClr>
                </a:solidFill>
              </a:rPr>
              <a:t> </a:t>
            </a:r>
            <a:r>
              <a:rPr lang="en-US" sz="2600" dirty="0" err="1" smtClean="0">
                <a:solidFill>
                  <a:schemeClr val="accent6">
                    <a:lumMod val="75000"/>
                  </a:schemeClr>
                </a:solidFill>
              </a:rPr>
              <a:t>cử</a:t>
            </a:r>
            <a:r>
              <a:rPr lang="en-US" sz="2600" dirty="0" smtClean="0">
                <a:solidFill>
                  <a:schemeClr val="accent6">
                    <a:lumMod val="75000"/>
                  </a:schemeClr>
                </a:solidFill>
              </a:rPr>
              <a:t> </a:t>
            </a:r>
            <a:r>
              <a:rPr lang="en-US" sz="2600" dirty="0" err="1" smtClean="0">
                <a:solidFill>
                  <a:schemeClr val="accent6">
                    <a:lumMod val="75000"/>
                  </a:schemeClr>
                </a:solidFill>
              </a:rPr>
              <a:t>chỉ</a:t>
            </a:r>
            <a:r>
              <a:rPr lang="en-US" sz="2600" dirty="0" smtClean="0">
                <a:solidFill>
                  <a:schemeClr val="accent6">
                    <a:lumMod val="75000"/>
                  </a:schemeClr>
                </a:solidFill>
              </a:rPr>
              <a:t> </a:t>
            </a:r>
            <a:r>
              <a:rPr lang="en-US" sz="2600" dirty="0" err="1" smtClean="0">
                <a:solidFill>
                  <a:schemeClr val="accent6">
                    <a:lumMod val="75000"/>
                  </a:schemeClr>
                </a:solidFill>
              </a:rPr>
              <a:t>điệu</a:t>
            </a:r>
            <a:r>
              <a:rPr lang="en-US" sz="2600" dirty="0" smtClean="0">
                <a:solidFill>
                  <a:schemeClr val="accent6">
                    <a:lumMod val="75000"/>
                  </a:schemeClr>
                </a:solidFill>
              </a:rPr>
              <a:t> </a:t>
            </a:r>
            <a:r>
              <a:rPr lang="en-US" sz="2600" dirty="0" err="1" smtClean="0">
                <a:solidFill>
                  <a:schemeClr val="accent6">
                    <a:lumMod val="75000"/>
                  </a:schemeClr>
                </a:solidFill>
              </a:rPr>
              <a:t>bộ</a:t>
            </a:r>
            <a:r>
              <a:rPr lang="en-US" sz="2600" dirty="0" smtClean="0">
                <a:solidFill>
                  <a:schemeClr val="accent6">
                    <a:lumMod val="75000"/>
                  </a:schemeClr>
                </a:solidFill>
              </a:rPr>
              <a:t>. </a:t>
            </a:r>
            <a:r>
              <a:rPr lang="en-US" sz="2600" dirty="0" err="1" smtClean="0">
                <a:solidFill>
                  <a:schemeClr val="accent6">
                    <a:lumMod val="75000"/>
                  </a:schemeClr>
                </a:solidFill>
              </a:rPr>
              <a:t>Hỏi</a:t>
            </a:r>
            <a:r>
              <a:rPr lang="en-US" sz="2600" dirty="0" smtClean="0">
                <a:solidFill>
                  <a:schemeClr val="accent6">
                    <a:lumMod val="75000"/>
                  </a:schemeClr>
                </a:solidFill>
              </a:rPr>
              <a:t> </a:t>
            </a:r>
            <a:r>
              <a:rPr lang="en-US" sz="2600" dirty="0" err="1" smtClean="0">
                <a:solidFill>
                  <a:schemeClr val="accent6">
                    <a:lumMod val="75000"/>
                  </a:schemeClr>
                </a:solidFill>
              </a:rPr>
              <a:t>tên</a:t>
            </a:r>
            <a:r>
              <a:rPr lang="en-US" sz="2600" dirty="0" smtClean="0">
                <a:solidFill>
                  <a:schemeClr val="accent6">
                    <a:lumMod val="75000"/>
                  </a:schemeClr>
                </a:solidFill>
              </a:rPr>
              <a:t> </a:t>
            </a:r>
            <a:r>
              <a:rPr lang="en-US" sz="2600" dirty="0" err="1" smtClean="0">
                <a:solidFill>
                  <a:schemeClr val="accent6">
                    <a:lumMod val="75000"/>
                  </a:schemeClr>
                </a:solidFill>
              </a:rPr>
              <a:t>tác</a:t>
            </a:r>
            <a:r>
              <a:rPr lang="en-US" sz="2600" dirty="0" smtClean="0">
                <a:solidFill>
                  <a:schemeClr val="accent6">
                    <a:lumMod val="75000"/>
                  </a:schemeClr>
                </a:solidFill>
              </a:rPr>
              <a:t> </a:t>
            </a:r>
            <a:r>
              <a:rPr lang="en-US" sz="2600" dirty="0" err="1" smtClean="0">
                <a:solidFill>
                  <a:schemeClr val="accent6">
                    <a:lumMod val="75000"/>
                  </a:schemeClr>
                </a:solidFill>
              </a:rPr>
              <a:t>giả</a:t>
            </a:r>
            <a:r>
              <a:rPr lang="en-US" sz="2600" dirty="0" smtClean="0">
                <a:solidFill>
                  <a:schemeClr val="accent6">
                    <a:lumMod val="75000"/>
                  </a:schemeClr>
                </a:solidFill>
              </a:rPr>
              <a:t>, </a:t>
            </a:r>
            <a:r>
              <a:rPr lang="en-US" sz="2600" dirty="0" err="1" smtClean="0">
                <a:solidFill>
                  <a:schemeClr val="accent6">
                    <a:lumMod val="75000"/>
                  </a:schemeClr>
                </a:solidFill>
              </a:rPr>
              <a:t>tên</a:t>
            </a:r>
            <a:r>
              <a:rPr lang="en-US" sz="2600" dirty="0" smtClean="0">
                <a:solidFill>
                  <a:schemeClr val="accent6">
                    <a:lumMod val="75000"/>
                  </a:schemeClr>
                </a:solidFill>
              </a:rPr>
              <a:t> </a:t>
            </a:r>
            <a:r>
              <a:rPr lang="en-US" sz="2600" dirty="0" err="1" smtClean="0">
                <a:solidFill>
                  <a:schemeClr val="accent6">
                    <a:lumMod val="75000"/>
                  </a:schemeClr>
                </a:solidFill>
              </a:rPr>
              <a:t>bài</a:t>
            </a:r>
            <a:r>
              <a:rPr lang="en-US" sz="2600" dirty="0" smtClean="0">
                <a:solidFill>
                  <a:schemeClr val="accent6">
                    <a:lumMod val="75000"/>
                  </a:schemeClr>
                </a:solidFill>
              </a:rPr>
              <a:t> </a:t>
            </a:r>
            <a:r>
              <a:rPr lang="en-US" sz="2600" dirty="0" err="1" smtClean="0">
                <a:solidFill>
                  <a:schemeClr val="accent6">
                    <a:lumMod val="75000"/>
                  </a:schemeClr>
                </a:solidFill>
              </a:rPr>
              <a:t>hát</a:t>
            </a:r>
            <a:r>
              <a:rPr lang="en-US" sz="2600" dirty="0" smtClean="0">
                <a:solidFill>
                  <a:schemeClr val="accent6">
                    <a:lumMod val="75000"/>
                  </a:schemeClr>
                </a:solidFill>
              </a:rPr>
              <a:t>.</a:t>
            </a:r>
            <a:endParaRPr lang="en-US" sz="2600" dirty="0">
              <a:solidFill>
                <a:schemeClr val="accent6">
                  <a:lumMod val="75000"/>
                </a:schemeClr>
              </a:solidFill>
            </a:endParaRPr>
          </a:p>
        </p:txBody>
      </p:sp>
      <p:sp>
        <p:nvSpPr>
          <p:cNvPr id="20" name="TextBox 19"/>
          <p:cNvSpPr txBox="1"/>
          <p:nvPr/>
        </p:nvSpPr>
        <p:spPr>
          <a:xfrm>
            <a:off x="1676400" y="3276600"/>
            <a:ext cx="5562600" cy="492443"/>
          </a:xfrm>
          <a:prstGeom prst="rect">
            <a:avLst/>
          </a:prstGeom>
          <a:noFill/>
        </p:spPr>
        <p:txBody>
          <a:bodyPr wrap="square" rtlCol="0">
            <a:spAutoFit/>
          </a:bodyPr>
          <a:lstStyle/>
          <a:p>
            <a:r>
              <a:rPr lang="en-US" sz="2600" dirty="0" smtClean="0">
                <a:solidFill>
                  <a:schemeClr val="accent2">
                    <a:lumMod val="75000"/>
                  </a:schemeClr>
                </a:solidFill>
              </a:rPr>
              <a:t>- </a:t>
            </a:r>
            <a:r>
              <a:rPr lang="en-US" sz="2600" dirty="0" err="1" smtClean="0">
                <a:solidFill>
                  <a:schemeClr val="accent2">
                    <a:lumMod val="75000"/>
                  </a:schemeClr>
                </a:solidFill>
              </a:rPr>
              <a:t>Cô</a:t>
            </a:r>
            <a:r>
              <a:rPr lang="en-US" sz="2600" dirty="0" smtClean="0">
                <a:solidFill>
                  <a:schemeClr val="accent2">
                    <a:lumMod val="75000"/>
                  </a:schemeClr>
                </a:solidFill>
              </a:rPr>
              <a:t> </a:t>
            </a:r>
            <a:r>
              <a:rPr lang="en-US" sz="2600" dirty="0" err="1" smtClean="0">
                <a:solidFill>
                  <a:schemeClr val="accent2">
                    <a:lumMod val="75000"/>
                  </a:schemeClr>
                </a:solidFill>
              </a:rPr>
              <a:t>hát</a:t>
            </a:r>
            <a:r>
              <a:rPr lang="en-US" sz="2600" dirty="0" smtClean="0">
                <a:solidFill>
                  <a:schemeClr val="accent2">
                    <a:lumMod val="75000"/>
                  </a:schemeClr>
                </a:solidFill>
              </a:rPr>
              <a:t> </a:t>
            </a:r>
            <a:r>
              <a:rPr lang="en-US" sz="2600" dirty="0" err="1" smtClean="0">
                <a:solidFill>
                  <a:schemeClr val="accent2">
                    <a:lumMod val="75000"/>
                  </a:schemeClr>
                </a:solidFill>
              </a:rPr>
              <a:t>lần</a:t>
            </a:r>
            <a:r>
              <a:rPr lang="en-US" sz="2600" dirty="0" smtClean="0">
                <a:solidFill>
                  <a:schemeClr val="accent2">
                    <a:lumMod val="75000"/>
                  </a:schemeClr>
                </a:solidFill>
              </a:rPr>
              <a:t> 2: </a:t>
            </a:r>
            <a:r>
              <a:rPr lang="en-US" sz="2600" dirty="0" err="1" smtClean="0">
                <a:solidFill>
                  <a:schemeClr val="accent2">
                    <a:lumMod val="75000"/>
                  </a:schemeClr>
                </a:solidFill>
              </a:rPr>
              <a:t>Hỏi</a:t>
            </a:r>
            <a:r>
              <a:rPr lang="en-US" sz="2600" dirty="0" smtClean="0">
                <a:solidFill>
                  <a:schemeClr val="accent2">
                    <a:lumMod val="75000"/>
                  </a:schemeClr>
                </a:solidFill>
              </a:rPr>
              <a:t> </a:t>
            </a:r>
            <a:r>
              <a:rPr lang="en-US" sz="2600" dirty="0" err="1" smtClean="0">
                <a:solidFill>
                  <a:schemeClr val="accent2">
                    <a:lumMod val="75000"/>
                  </a:schemeClr>
                </a:solidFill>
              </a:rPr>
              <a:t>trẻ</a:t>
            </a:r>
            <a:r>
              <a:rPr lang="en-US" sz="2600" dirty="0" smtClean="0">
                <a:solidFill>
                  <a:schemeClr val="accent2">
                    <a:lumMod val="75000"/>
                  </a:schemeClr>
                </a:solidFill>
              </a:rPr>
              <a:t> </a:t>
            </a:r>
            <a:r>
              <a:rPr lang="en-US" sz="2600" dirty="0" err="1" smtClean="0">
                <a:solidFill>
                  <a:schemeClr val="accent2">
                    <a:lumMod val="75000"/>
                  </a:schemeClr>
                </a:solidFill>
              </a:rPr>
              <a:t>giai</a:t>
            </a:r>
            <a:r>
              <a:rPr lang="en-US" sz="2600" dirty="0" smtClean="0">
                <a:solidFill>
                  <a:schemeClr val="accent2">
                    <a:lumMod val="75000"/>
                  </a:schemeClr>
                </a:solidFill>
              </a:rPr>
              <a:t> </a:t>
            </a:r>
            <a:r>
              <a:rPr lang="en-US" sz="2600" dirty="0" err="1" smtClean="0">
                <a:solidFill>
                  <a:schemeClr val="accent2">
                    <a:lumMod val="75000"/>
                  </a:schemeClr>
                </a:solidFill>
              </a:rPr>
              <a:t>điệu</a:t>
            </a:r>
            <a:r>
              <a:rPr lang="en-US" sz="2600" dirty="0" smtClean="0">
                <a:solidFill>
                  <a:schemeClr val="accent2">
                    <a:lumMod val="75000"/>
                  </a:schemeClr>
                </a:solidFill>
              </a:rPr>
              <a:t> </a:t>
            </a:r>
            <a:r>
              <a:rPr lang="en-US" sz="2600" dirty="0" err="1" smtClean="0">
                <a:solidFill>
                  <a:schemeClr val="accent2">
                    <a:lumMod val="75000"/>
                  </a:schemeClr>
                </a:solidFill>
              </a:rPr>
              <a:t>bài</a:t>
            </a:r>
            <a:r>
              <a:rPr lang="en-US" sz="2600" dirty="0" smtClean="0">
                <a:solidFill>
                  <a:schemeClr val="accent2">
                    <a:lumMod val="75000"/>
                  </a:schemeClr>
                </a:solidFill>
              </a:rPr>
              <a:t> </a:t>
            </a:r>
            <a:r>
              <a:rPr lang="en-US" sz="2600" dirty="0" err="1" smtClean="0">
                <a:solidFill>
                  <a:schemeClr val="accent2">
                    <a:lumMod val="75000"/>
                  </a:schemeClr>
                </a:solidFill>
              </a:rPr>
              <a:t>hát</a:t>
            </a:r>
            <a:r>
              <a:rPr lang="en-US" sz="2600" dirty="0" smtClean="0">
                <a:solidFill>
                  <a:schemeClr val="accent2">
                    <a:lumMod val="75000"/>
                  </a:schemeClr>
                </a:solidFill>
              </a:rPr>
              <a:t>.</a:t>
            </a:r>
            <a:endParaRPr lang="en-US" sz="2600" dirty="0">
              <a:solidFill>
                <a:schemeClr val="accent2">
                  <a:lumMod val="75000"/>
                </a:schemeClr>
              </a:solidFill>
            </a:endParaRPr>
          </a:p>
        </p:txBody>
      </p:sp>
      <p:pic>
        <p:nvPicPr>
          <p:cNvPr id="2" name="Bé ngoan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3886200"/>
            <a:ext cx="609600" cy="609600"/>
          </a:xfrm>
          <a:prstGeom prst="rect">
            <a:avLst/>
          </a:prstGeom>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additive="base">
                                        <p:cTn id="1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 calcmode="lin" valueType="num">
                                      <p:cBhvr additive="base">
                                        <p:cTn id="2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53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7000"/>
            <a:lum/>
          </a:blip>
          <a:srcRect/>
          <a:stretch>
            <a:fillRect t="-1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0600" y="2438400"/>
            <a:ext cx="7239000" cy="1828800"/>
          </a:xfrm>
        </p:spPr>
        <p:txBody>
          <a:bodyPr>
            <a:normAutofit fontScale="55000" lnSpcReduction="20000"/>
          </a:bodyPr>
          <a:lstStyle/>
          <a:p>
            <a:r>
              <a:rPr lang="en-US" dirty="0" smtClean="0">
                <a:solidFill>
                  <a:srgbClr val="00B050"/>
                </a:solidFill>
              </a:rPr>
              <a:t/>
            </a:r>
            <a:br>
              <a:rPr lang="en-US" dirty="0" smtClean="0">
                <a:solidFill>
                  <a:srgbClr val="00B050"/>
                </a:solidFill>
              </a:rPr>
            </a:br>
            <a:r>
              <a:rPr lang="pt-BR" sz="4100" dirty="0" smtClean="0">
                <a:solidFill>
                  <a:schemeClr val="accent5">
                    <a:lumMod val="75000"/>
                  </a:schemeClr>
                </a:solidFill>
              </a:rPr>
              <a:t> - Cô hát lần 2: Hỏi giai điệu bài hát. Giới thỉệu nội dung bài hát: “nói về bạn nhỏ đi nhà trẻ và được chơi rất nhiều đồ chơi, và được làm thợ hồ xây lên những công trình lớn, sau này lớn lên được thực hiện ước mơ của mình là làm thợ xây”. </a:t>
            </a:r>
            <a:endParaRPr lang="en-US" sz="4100" dirty="0">
              <a:solidFill>
                <a:schemeClr val="accent5">
                  <a:lumMod val="75000"/>
                </a:schemeClr>
              </a:solidFill>
            </a:endParaRPr>
          </a:p>
        </p:txBody>
      </p:sp>
      <p:sp>
        <p:nvSpPr>
          <p:cNvPr id="11" name="TextBox 10"/>
          <p:cNvSpPr txBox="1"/>
          <p:nvPr/>
        </p:nvSpPr>
        <p:spPr>
          <a:xfrm>
            <a:off x="1219200" y="914400"/>
            <a:ext cx="6553200" cy="769441"/>
          </a:xfrm>
          <a:prstGeom prst="rect">
            <a:avLst/>
          </a:prstGeom>
          <a:noFill/>
        </p:spPr>
        <p:txBody>
          <a:bodyPr wrap="square" rtlCol="0">
            <a:spAutoFit/>
          </a:bodyPr>
          <a:lstStyle/>
          <a:p>
            <a:r>
              <a:rPr lang="pt-BR" sz="4400" dirty="0" smtClean="0">
                <a:solidFill>
                  <a:srgbClr val="FF0000"/>
                </a:solidFill>
              </a:rPr>
              <a:t>* Nghe hát: “</a:t>
            </a:r>
            <a:r>
              <a:rPr lang="en-US" sz="4400" dirty="0" smtClean="0">
                <a:solidFill>
                  <a:srgbClr val="FF0000"/>
                </a:solidFill>
              </a:rPr>
              <a:t>Đi nhà trẻ”:</a:t>
            </a:r>
            <a:endParaRPr lang="en-US" sz="4400" dirty="0"/>
          </a:p>
        </p:txBody>
      </p:sp>
      <p:sp>
        <p:nvSpPr>
          <p:cNvPr id="16" name="Title 15"/>
          <p:cNvSpPr>
            <a:spLocks noGrp="1"/>
          </p:cNvSpPr>
          <p:nvPr>
            <p:ph type="ctrTitle"/>
          </p:nvPr>
        </p:nvSpPr>
        <p:spPr>
          <a:xfrm>
            <a:off x="685800" y="1905001"/>
            <a:ext cx="7772400" cy="1295399"/>
          </a:xfrm>
        </p:spPr>
        <p:txBody>
          <a:bodyPr>
            <a:normAutofit fontScale="90000"/>
          </a:bodyPr>
          <a:lstStyle/>
          <a:p>
            <a:r>
              <a:rPr lang="pt-BR" sz="3600" dirty="0" smtClean="0">
                <a:solidFill>
                  <a:srgbClr val="FFC000"/>
                </a:solidFill>
              </a:rPr>
              <a:t>- Cô hát lần 1(Có đàn): Hỏi trẻ tên bài hát?</a:t>
            </a:r>
            <a:r>
              <a:rPr lang="en-US" dirty="0" smtClean="0"/>
              <a:t/>
            </a:r>
            <a:br>
              <a:rPr lang="en-US" dirty="0" smtClean="0"/>
            </a:br>
            <a:endParaRPr lang="en-US" dirty="0"/>
          </a:p>
        </p:txBody>
      </p:sp>
      <p:pic>
        <p:nvPicPr>
          <p:cNvPr id="2" name="Đi Nhà Trẻ - các Bạn ơi ♫ Ca Nhạc Thiếu nh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4191000"/>
            <a:ext cx="609600" cy="609600"/>
          </a:xfrm>
          <a:prstGeom prst="rect">
            <a:avLst/>
          </a:prstGeom>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396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3" grpId="0" build="allAtOnce"/>
      <p:bldP spid="11" grpId="0" build="allAtOnce"/>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696200" cy="2362201"/>
          </a:xfrm>
        </p:spPr>
        <p:txBody>
          <a:bodyPr>
            <a:noAutofit/>
          </a:bodyPr>
          <a:lstStyle/>
          <a:p>
            <a:r>
              <a:rPr lang="en-US" sz="4000" b="1" i="1" dirty="0" smtClean="0">
                <a:solidFill>
                  <a:srgbClr val="00B050"/>
                </a:solidFill>
              </a:rPr>
              <a:t> </a:t>
            </a:r>
            <a:r>
              <a:rPr lang="en-US" sz="4000" dirty="0" smtClean="0">
                <a:solidFill>
                  <a:srgbClr val="00B0F0"/>
                </a:solidFill>
              </a:rPr>
              <a:t/>
            </a:r>
            <a:br>
              <a:rPr lang="en-US" sz="4000" dirty="0" smtClean="0">
                <a:solidFill>
                  <a:srgbClr val="00B0F0"/>
                </a:solidFill>
              </a:rPr>
            </a:br>
            <a:endParaRPr lang="en-US" sz="4000" dirty="0">
              <a:solidFill>
                <a:srgbClr val="00B0F0"/>
              </a:solidFill>
            </a:endParaRPr>
          </a:p>
        </p:txBody>
      </p:sp>
      <p:sp>
        <p:nvSpPr>
          <p:cNvPr id="3" name="Subtitle 2"/>
          <p:cNvSpPr>
            <a:spLocks noGrp="1"/>
          </p:cNvSpPr>
          <p:nvPr>
            <p:ph type="subTitle" idx="1"/>
          </p:nvPr>
        </p:nvSpPr>
        <p:spPr/>
        <p:txBody>
          <a:bodyPr/>
          <a:lstStyle/>
          <a:p>
            <a:endParaRPr lang="en-US" dirty="0"/>
          </a:p>
        </p:txBody>
      </p:sp>
      <p:pic>
        <p:nvPicPr>
          <p:cNvPr id="5" name="Đi Nhà Trẻ - các Bạn ơi ♫ Ca Nhạc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00075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962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after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6000" t="-8000" r="-9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295400"/>
            <a:ext cx="6477000" cy="2819400"/>
          </a:xfrm>
        </p:spPr>
        <p:txBody>
          <a:bodyPr>
            <a:normAutofit/>
          </a:bodyPr>
          <a:lstStyle/>
          <a:p>
            <a:r>
              <a:rPr lang="en-US" sz="4800" b="1" i="1" dirty="0" err="1" smtClean="0">
                <a:solidFill>
                  <a:schemeClr val="accent6">
                    <a:lumMod val="75000"/>
                  </a:schemeClr>
                </a:solidFill>
                <a:effectLst>
                  <a:outerShdw blurRad="38100" dist="38100" dir="2700000" algn="tl">
                    <a:srgbClr val="000000">
                      <a:alpha val="43137"/>
                    </a:srgbClr>
                  </a:outerShdw>
                </a:effectLst>
              </a:rPr>
              <a:t>Xin</a:t>
            </a:r>
            <a:r>
              <a:rPr lang="en-US" sz="4800" b="1" i="1" dirty="0" smtClean="0">
                <a:solidFill>
                  <a:schemeClr val="accent6">
                    <a:lumMod val="75000"/>
                  </a:schemeClr>
                </a:solidFill>
                <a:effectLst>
                  <a:outerShdw blurRad="38100" dist="38100" dir="2700000" algn="tl">
                    <a:srgbClr val="000000">
                      <a:alpha val="43137"/>
                    </a:srgbClr>
                  </a:outerShdw>
                </a:effectLst>
              </a:rPr>
              <a:t> </a:t>
            </a:r>
            <a:r>
              <a:rPr lang="en-US" sz="4800" b="1" i="1" dirty="0" err="1" smtClean="0">
                <a:solidFill>
                  <a:schemeClr val="accent6">
                    <a:lumMod val="75000"/>
                  </a:schemeClr>
                </a:solidFill>
                <a:effectLst>
                  <a:outerShdw blurRad="38100" dist="38100" dir="2700000" algn="tl">
                    <a:srgbClr val="000000">
                      <a:alpha val="43137"/>
                    </a:srgbClr>
                  </a:outerShdw>
                </a:effectLst>
              </a:rPr>
              <a:t>chân</a:t>
            </a:r>
            <a:r>
              <a:rPr lang="en-US" sz="4800" b="1" i="1" dirty="0" smtClean="0">
                <a:solidFill>
                  <a:schemeClr val="accent6">
                    <a:lumMod val="75000"/>
                  </a:schemeClr>
                </a:solidFill>
                <a:effectLst>
                  <a:outerShdw blurRad="38100" dist="38100" dir="2700000" algn="tl">
                    <a:srgbClr val="000000">
                      <a:alpha val="43137"/>
                    </a:srgbClr>
                  </a:outerShdw>
                </a:effectLst>
              </a:rPr>
              <a:t> </a:t>
            </a:r>
            <a:r>
              <a:rPr lang="en-US" sz="4800" b="1" i="1" dirty="0" err="1" smtClean="0">
                <a:solidFill>
                  <a:schemeClr val="accent6">
                    <a:lumMod val="75000"/>
                  </a:schemeClr>
                </a:solidFill>
                <a:effectLst>
                  <a:outerShdw blurRad="38100" dist="38100" dir="2700000" algn="tl">
                    <a:srgbClr val="000000">
                      <a:alpha val="43137"/>
                    </a:srgbClr>
                  </a:outerShdw>
                </a:effectLst>
              </a:rPr>
              <a:t>thành</a:t>
            </a:r>
            <a:r>
              <a:rPr lang="en-US" sz="4800" b="1" i="1" dirty="0" smtClean="0">
                <a:solidFill>
                  <a:schemeClr val="accent6">
                    <a:lumMod val="75000"/>
                  </a:schemeClr>
                </a:solidFill>
                <a:effectLst>
                  <a:outerShdw blurRad="38100" dist="38100" dir="2700000" algn="tl">
                    <a:srgbClr val="000000">
                      <a:alpha val="43137"/>
                    </a:srgbClr>
                  </a:outerShdw>
                </a:effectLst>
              </a:rPr>
              <a:t> </a:t>
            </a:r>
            <a:r>
              <a:rPr lang="en-US" sz="4800" b="1" i="1" dirty="0" err="1" smtClean="0">
                <a:solidFill>
                  <a:schemeClr val="accent6">
                    <a:lumMod val="75000"/>
                  </a:schemeClr>
                </a:solidFill>
                <a:effectLst>
                  <a:outerShdw blurRad="38100" dist="38100" dir="2700000" algn="tl">
                    <a:srgbClr val="000000">
                      <a:alpha val="43137"/>
                    </a:srgbClr>
                  </a:outerShdw>
                </a:effectLst>
              </a:rPr>
              <a:t>cảm</a:t>
            </a:r>
            <a:r>
              <a:rPr lang="en-US" sz="4800" b="1" i="1" dirty="0" smtClean="0">
                <a:solidFill>
                  <a:schemeClr val="accent6">
                    <a:lumMod val="75000"/>
                  </a:schemeClr>
                </a:solidFill>
                <a:effectLst>
                  <a:outerShdw blurRad="38100" dist="38100" dir="2700000" algn="tl">
                    <a:srgbClr val="000000">
                      <a:alpha val="43137"/>
                    </a:srgbClr>
                  </a:outerShdw>
                </a:effectLst>
              </a:rPr>
              <a:t> </a:t>
            </a:r>
            <a:r>
              <a:rPr lang="en-US" sz="4800" b="1" i="1" dirty="0" err="1" smtClean="0">
                <a:solidFill>
                  <a:schemeClr val="accent6">
                    <a:lumMod val="75000"/>
                  </a:schemeClr>
                </a:solidFill>
                <a:effectLst>
                  <a:outerShdw blurRad="38100" dist="38100" dir="2700000" algn="tl">
                    <a:srgbClr val="000000">
                      <a:alpha val="43137"/>
                    </a:srgbClr>
                  </a:outerShdw>
                </a:effectLst>
              </a:rPr>
              <a:t>ơn</a:t>
            </a:r>
            <a:r>
              <a:rPr lang="en-US" sz="4800" b="1" i="1" dirty="0" smtClean="0">
                <a:solidFill>
                  <a:schemeClr val="accent6">
                    <a:lumMod val="75000"/>
                  </a:schemeClr>
                </a:solidFill>
                <a:effectLst>
                  <a:outerShdw blurRad="38100" dist="38100" dir="2700000" algn="tl">
                    <a:srgbClr val="000000">
                      <a:alpha val="43137"/>
                    </a:srgbClr>
                  </a:outerShdw>
                </a:effectLst>
              </a:rPr>
              <a:t>!</a:t>
            </a:r>
            <a:endParaRPr lang="en-US" sz="4800" b="1" i="1" dirty="0">
              <a:solidFill>
                <a:schemeClr val="accent6">
                  <a:lumMod val="75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endParaRPr lang="en-US" dirty="0"/>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TotalTime>
  <Words>295</Words>
  <Application>Microsoft Office PowerPoint</Application>
  <PresentationFormat>On-screen Show (4:3)</PresentationFormat>
  <Paragraphs>40</Paragraphs>
  <Slides>8</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Times New Roman</vt:lpstr>
      <vt:lpstr>Office Theme</vt:lpstr>
      <vt:lpstr>Phòng GD&amp;ĐT Quận Long Biên Trường Mầm non Gia Thượng </vt:lpstr>
      <vt:lpstr>I. Mục đích yêu cầu:</vt:lpstr>
      <vt:lpstr>II. Chuẩn bị:</vt:lpstr>
      <vt:lpstr>III. Cách tiến hành:</vt:lpstr>
      <vt:lpstr>PowerPoint Presentation</vt:lpstr>
      <vt:lpstr>- Cô hát lần 1(Có đàn): Hỏi trẻ tên bài hát? </vt:lpstr>
      <vt:lpstr>  </vt:lpstr>
      <vt:lpstr>Xin chân thành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MayTinhDucDung</dc:creator>
  <cp:lastModifiedBy>MyPC</cp:lastModifiedBy>
  <cp:revision>39</cp:revision>
  <dcterms:created xsi:type="dcterms:W3CDTF">2018-09-26T01:50:18Z</dcterms:created>
  <dcterms:modified xsi:type="dcterms:W3CDTF">2019-04-08T07:12:43Z</dcterms:modified>
</cp:coreProperties>
</file>